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ink/ink1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ink/ink2.xml" ContentType="application/inkml+xml"/>
  <Override PartName="/ppt/charts/chart3.xml" ContentType="application/vnd.openxmlformats-officedocument.drawingml.chart+xml"/>
  <Override PartName="/ppt/ink/ink3.xml" ContentType="application/inkml+xml"/>
  <Override PartName="/ppt/charts/chart4.xml" ContentType="application/vnd.openxmlformats-officedocument.drawingml.chart+xml"/>
  <Override PartName="/ppt/ink/ink4.xml" ContentType="application/inkml+xml"/>
  <Override PartName="/ppt/charts/chart5.xml" ContentType="application/vnd.openxmlformats-officedocument.drawingml.chart+xml"/>
  <Override PartName="/ppt/drawings/drawing3.xml" ContentType="application/vnd.openxmlformats-officedocument.drawingml.chartshapes+xml"/>
  <Override PartName="/ppt/ink/ink5.xml" ContentType="application/inkml+xml"/>
  <Override PartName="/ppt/charts/chart6.xml" ContentType="application/vnd.openxmlformats-officedocument.drawingml.chart+xml"/>
  <Override PartName="/ppt/drawings/drawing4.xml" ContentType="application/vnd.openxmlformats-officedocument.drawingml.chartshapes+xml"/>
  <Override PartName="/ppt/ink/ink6.xml" ContentType="application/inkml+xml"/>
  <Override PartName="/ppt/charts/chart7.xml" ContentType="application/vnd.openxmlformats-officedocument.drawingml.chart+xml"/>
  <Override PartName="/ppt/drawings/drawing5.xml" ContentType="application/vnd.openxmlformats-officedocument.drawingml.chartshapes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rts/chart8.xml" ContentType="application/vnd.openxmlformats-officedocument.drawingml.chart+xml"/>
  <Override PartName="/ppt/drawings/drawing6.xml" ContentType="application/vnd.openxmlformats-officedocument.drawingml.chartshapes+xml"/>
  <Override PartName="/ppt/ink/ink20.xml" ContentType="application/inkml+xml"/>
  <Override PartName="/ppt/charts/chart9.xml" ContentType="application/vnd.openxmlformats-officedocument.drawingml.chart+xml"/>
  <Override PartName="/ppt/ink/ink21.xml" ContentType="application/inkml+xml"/>
  <Override PartName="/ppt/charts/chart10.xml" ContentType="application/vnd.openxmlformats-officedocument.drawingml.chart+xml"/>
  <Override PartName="/ppt/ink/ink22.xml" ContentType="application/inkml+xml"/>
  <Override PartName="/ppt/charts/chart11.xml" ContentType="application/vnd.openxmlformats-officedocument.drawingml.chart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ink/ink33.xml" ContentType="application/inkml+xml"/>
  <Override PartName="/ppt/notesSlides/notesSlide3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charts/chart12.xml" ContentType="application/vnd.openxmlformats-officedocument.drawingml.chart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charts/chart13.xml" ContentType="application/vnd.openxmlformats-officedocument.drawingml.chart+xml"/>
  <Override PartName="/ppt/drawings/drawing7.xml" ContentType="application/vnd.openxmlformats-officedocument.drawingml.chartshapes+xml"/>
  <Override PartName="/ppt/ink/ink56.xml" ContentType="application/inkml+xml"/>
  <Override PartName="/ppt/ink/ink57.xml" ContentType="application/inkml+xml"/>
  <Override PartName="/ppt/charts/chart14.xml" ContentType="application/vnd.openxmlformats-officedocument.drawingml.chart+xml"/>
  <Override PartName="/ppt/ink/ink58.xml" ContentType="application/inkml+xml"/>
  <Override PartName="/ppt/ink/ink59.xml" ContentType="application/inkml+xml"/>
  <Override PartName="/ppt/charts/chart15.xml" ContentType="application/vnd.openxmlformats-officedocument.drawingml.chart+xml"/>
  <Override PartName="/ppt/ink/ink60.xml" ContentType="application/inkml+xml"/>
  <Override PartName="/ppt/charts/chart16.xml" ContentType="application/vnd.openxmlformats-officedocument.drawingml.chart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ink/ink81.xml" ContentType="application/inkml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8.xml" ContentType="application/vnd.openxmlformats-officedocument.drawingml.chartshapes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5"/>
  </p:notesMasterIdLst>
  <p:handoutMasterIdLst>
    <p:handoutMasterId r:id="rId116"/>
  </p:handoutMasterIdLst>
  <p:sldIdLst>
    <p:sldId id="296" r:id="rId5"/>
    <p:sldId id="368" r:id="rId6"/>
    <p:sldId id="369" r:id="rId7"/>
    <p:sldId id="370" r:id="rId8"/>
    <p:sldId id="372" r:id="rId9"/>
    <p:sldId id="371" r:id="rId10"/>
    <p:sldId id="373" r:id="rId11"/>
    <p:sldId id="374" r:id="rId12"/>
    <p:sldId id="376" r:id="rId13"/>
    <p:sldId id="377" r:id="rId14"/>
    <p:sldId id="375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7" r:id="rId65"/>
    <p:sldId id="428" r:id="rId66"/>
    <p:sldId id="429" r:id="rId67"/>
    <p:sldId id="430" r:id="rId68"/>
    <p:sldId id="431" r:id="rId69"/>
    <p:sldId id="433" r:id="rId70"/>
    <p:sldId id="432" r:id="rId71"/>
    <p:sldId id="434" r:id="rId72"/>
    <p:sldId id="435" r:id="rId73"/>
    <p:sldId id="436" r:id="rId74"/>
    <p:sldId id="437" r:id="rId75"/>
    <p:sldId id="438" r:id="rId76"/>
    <p:sldId id="439" r:id="rId77"/>
    <p:sldId id="440" r:id="rId78"/>
    <p:sldId id="441" r:id="rId79"/>
    <p:sldId id="442" r:id="rId80"/>
    <p:sldId id="443" r:id="rId81"/>
    <p:sldId id="444" r:id="rId82"/>
    <p:sldId id="445" r:id="rId83"/>
    <p:sldId id="446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458" r:id="rId92"/>
    <p:sldId id="454" r:id="rId93"/>
    <p:sldId id="456" r:id="rId94"/>
    <p:sldId id="457" r:id="rId95"/>
    <p:sldId id="459" r:id="rId96"/>
    <p:sldId id="460" r:id="rId97"/>
    <p:sldId id="461" r:id="rId98"/>
    <p:sldId id="462" r:id="rId99"/>
    <p:sldId id="463" r:id="rId100"/>
    <p:sldId id="464" r:id="rId101"/>
    <p:sldId id="465" r:id="rId102"/>
    <p:sldId id="466" r:id="rId103"/>
    <p:sldId id="467" r:id="rId104"/>
    <p:sldId id="469" r:id="rId105"/>
    <p:sldId id="472" r:id="rId106"/>
    <p:sldId id="468" r:id="rId107"/>
    <p:sldId id="470" r:id="rId108"/>
    <p:sldId id="471" r:id="rId109"/>
    <p:sldId id="476" r:id="rId110"/>
    <p:sldId id="475" r:id="rId111"/>
    <p:sldId id="366" r:id="rId112"/>
    <p:sldId id="367" r:id="rId113"/>
    <p:sldId id="309" r:id="rId1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C4F"/>
    <a:srgbClr val="F7FEB8"/>
    <a:srgbClr val="F5F5F5"/>
    <a:srgbClr val="406FBA"/>
    <a:srgbClr val="4189CC"/>
    <a:srgbClr val="AAC2E3"/>
    <a:srgbClr val="043C45"/>
    <a:srgbClr val="004AAD"/>
    <a:srgbClr val="12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DC8A8-F8DD-0840-A204-CF101866A1FD}" v="7" dt="2021-01-07T18:15:32.4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 autoAdjust="0"/>
    <p:restoredTop sz="97030"/>
  </p:normalViewPr>
  <p:slideViewPr>
    <p:cSldViewPr snapToGrid="0">
      <p:cViewPr varScale="1">
        <p:scale>
          <a:sx n="65" d="100"/>
          <a:sy n="65" d="100"/>
        </p:scale>
        <p:origin x="1028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Criteria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534944647402455E-2"/>
          <c:y val="5.8675948252535526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6">
                  <a:lumMod val="75000"/>
                </a:schemeClr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dLbls>
            <c:spPr>
              <a:solidFill>
                <a:prstClr val="white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Marks in Test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 smtClean="0"/>
                  <a:t>academic Marks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1F-4F35-9579-1B5A0DC48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numFmt formatCode="General" sourceLinked="1"/>
        <c:majorTickMark val="out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numFmt formatCode="General" sourceLinked="1"/>
        <c:majorTickMark val="out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97-4E05-8AAC-3B23E8756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20-4755-B654-9E35D0BE0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D7-4D84-B7BB-32DF7AB88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Criteria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1655996028309785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6">
                  <a:lumMod val="75000"/>
                </a:schemeClr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dLbls>
            <c:spPr>
              <a:solidFill>
                <a:prstClr val="white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Marks in Test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 smtClean="0"/>
                  <a:t>academic Marks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noFill/>
        <a:ln>
          <a:solidFill>
            <a:schemeClr val="accent1">
              <a:alpha val="97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ED-45EA-8DE0-B6AED0F8C0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05D-41CA-AB56-0B68D24C8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08160282779712"/>
          <c:y val="5.5772274733790095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8E-4EF1-817E-ED767ED57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72-4E05-9537-FDC91E79DF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72-4E05-9537-FDC91E79DF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672-4E05-9537-FDC91E79DF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5648287"/>
        <c:axId val="1665649535"/>
      </c:lineChart>
      <c:catAx>
        <c:axId val="1665648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5649535"/>
        <c:crosses val="autoZero"/>
        <c:auto val="1"/>
        <c:lblAlgn val="ctr"/>
        <c:lblOffset val="100"/>
        <c:noMultiLvlLbl val="0"/>
      </c:catAx>
      <c:valAx>
        <c:axId val="16656495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65648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>
              <a:noFill/>
            </a:ln>
          </c:spP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DD-4F79-A0E4-BB85A5A01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0.37593</cdr:x>
      <cdr:y>0.68627</cdr:y>
    </cdr:from>
    <cdr:to>
      <cdr:x>0.41818</cdr:x>
      <cdr:y>0.7538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274324" y="2685844"/>
          <a:ext cx="255639" cy="26429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0.37593</cdr:x>
      <cdr:y>0.68627</cdr:y>
    </cdr:from>
    <cdr:to>
      <cdr:x>0.41818</cdr:x>
      <cdr:y>0.7538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274324" y="2685844"/>
          <a:ext cx="255639" cy="26429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0.06227</cdr:x>
      <cdr:y>0.39454</cdr:y>
    </cdr:from>
    <cdr:to>
      <cdr:x>0.72534</cdr:x>
      <cdr:y>0.40208</cdr:y>
    </cdr:to>
    <cdr:cxnSp macro="">
      <cdr:nvCxnSpPr>
        <cdr:cNvPr id="7" name="Straight Connector 6"/>
        <cdr:cNvCxnSpPr/>
      </cdr:nvCxnSpPr>
      <cdr:spPr>
        <a:xfrm xmlns:a="http://schemas.openxmlformats.org/drawingml/2006/main" flipV="1">
          <a:off x="376698" y="1544125"/>
          <a:ext cx="4011561" cy="29497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043C4F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0.74322</cdr:x>
      <cdr:y>0.42517</cdr:y>
    </cdr:from>
    <cdr:to>
      <cdr:x>0.74647</cdr:x>
      <cdr:y>0.91207</cdr:y>
    </cdr:to>
    <cdr:cxnSp macro="">
      <cdr:nvCxnSpPr>
        <cdr:cNvPr id="9" name="Straight Connector 8"/>
        <cdr:cNvCxnSpPr/>
      </cdr:nvCxnSpPr>
      <cdr:spPr>
        <a:xfrm xmlns:a="http://schemas.openxmlformats.org/drawingml/2006/main" flipH="1" flipV="1">
          <a:off x="4496415" y="1663980"/>
          <a:ext cx="19664" cy="190559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043C45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0.05251</cdr:x>
      <cdr:y>0.14023</cdr:y>
    </cdr:from>
    <cdr:to>
      <cdr:x>0.97725</cdr:x>
      <cdr:y>0.81626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317705" y="548813"/>
          <a:ext cx="5594555" cy="264579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0.55128</cdr:x>
      <cdr:y>0.40206</cdr:y>
    </cdr:from>
    <cdr:to>
      <cdr:x>0.57241</cdr:x>
      <cdr:y>0.44477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335184" y="157353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0.43134</cdr:x>
      <cdr:y>0.5276</cdr:y>
    </cdr:from>
    <cdr:to>
      <cdr:x>0.45246</cdr:x>
      <cdr:y>0.57031</cdr:y>
    </cdr:to>
    <cdr:sp macro="" textlink="">
      <cdr:nvSpPr>
        <cdr:cNvPr id="5" name="Oval 4"/>
        <cdr:cNvSpPr/>
      </cdr:nvSpPr>
      <cdr:spPr>
        <a:xfrm xmlns:a="http://schemas.openxmlformats.org/drawingml/2006/main">
          <a:off x="2609542" y="206486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0.48908</cdr:x>
      <cdr:y>0.40605</cdr:y>
    </cdr:from>
    <cdr:to>
      <cdr:x>0.51021</cdr:x>
      <cdr:y>0.44876</cdr:y>
    </cdr:to>
    <cdr:sp macro="" textlink="">
      <cdr:nvSpPr>
        <cdr:cNvPr id="6" name="Oval 5"/>
        <cdr:cNvSpPr/>
      </cdr:nvSpPr>
      <cdr:spPr>
        <a:xfrm xmlns:a="http://schemas.openxmlformats.org/drawingml/2006/main">
          <a:off x="2958895" y="1589177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0.05251</cdr:x>
      <cdr:y>0.14023</cdr:y>
    </cdr:from>
    <cdr:to>
      <cdr:x>0.97725</cdr:x>
      <cdr:y>0.81626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317705" y="548813"/>
          <a:ext cx="5594555" cy="264579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0.55128</cdr:x>
      <cdr:y>0.40206</cdr:y>
    </cdr:from>
    <cdr:to>
      <cdr:x>0.57241</cdr:x>
      <cdr:y>0.44477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335184" y="157353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0.43134</cdr:x>
      <cdr:y>0.5276</cdr:y>
    </cdr:from>
    <cdr:to>
      <cdr:x>0.45246</cdr:x>
      <cdr:y>0.57031</cdr:y>
    </cdr:to>
    <cdr:sp macro="" textlink="">
      <cdr:nvSpPr>
        <cdr:cNvPr id="5" name="Oval 4"/>
        <cdr:cNvSpPr/>
      </cdr:nvSpPr>
      <cdr:spPr>
        <a:xfrm xmlns:a="http://schemas.openxmlformats.org/drawingml/2006/main">
          <a:off x="2609542" y="206486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0.48908</cdr:x>
      <cdr:y>0.40605</cdr:y>
    </cdr:from>
    <cdr:to>
      <cdr:x>0.51021</cdr:x>
      <cdr:y>0.44876</cdr:y>
    </cdr:to>
    <cdr:sp macro="" textlink="">
      <cdr:nvSpPr>
        <cdr:cNvPr id="6" name="Oval 5"/>
        <cdr:cNvSpPr/>
      </cdr:nvSpPr>
      <cdr:spPr>
        <a:xfrm xmlns:a="http://schemas.openxmlformats.org/drawingml/2006/main">
          <a:off x="2958895" y="1589177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0.05251</cdr:x>
      <cdr:y>0.14023</cdr:y>
    </cdr:from>
    <cdr:to>
      <cdr:x>0.97725</cdr:x>
      <cdr:y>0.81626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317705" y="548813"/>
          <a:ext cx="5594555" cy="264579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0.55128</cdr:x>
      <cdr:y>0.40206</cdr:y>
    </cdr:from>
    <cdr:to>
      <cdr:x>0.57241</cdr:x>
      <cdr:y>0.44477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335184" y="157353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0.43134</cdr:x>
      <cdr:y>0.5276</cdr:y>
    </cdr:from>
    <cdr:to>
      <cdr:x>0.45246</cdr:x>
      <cdr:y>0.57031</cdr:y>
    </cdr:to>
    <cdr:sp macro="" textlink="">
      <cdr:nvSpPr>
        <cdr:cNvPr id="5" name="Oval 4"/>
        <cdr:cNvSpPr/>
      </cdr:nvSpPr>
      <cdr:spPr>
        <a:xfrm xmlns:a="http://schemas.openxmlformats.org/drawingml/2006/main">
          <a:off x="2609542" y="206486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0.48908</cdr:x>
      <cdr:y>0.40605</cdr:y>
    </cdr:from>
    <cdr:to>
      <cdr:x>0.51021</cdr:x>
      <cdr:y>0.44876</cdr:y>
    </cdr:to>
    <cdr:sp macro="" textlink="">
      <cdr:nvSpPr>
        <cdr:cNvPr id="6" name="Oval 5"/>
        <cdr:cNvSpPr/>
      </cdr:nvSpPr>
      <cdr:spPr>
        <a:xfrm xmlns:a="http://schemas.openxmlformats.org/drawingml/2006/main">
          <a:off x="2958895" y="1589177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0.04783</cdr:x>
      <cdr:y>0.14012</cdr:y>
    </cdr:from>
    <cdr:to>
      <cdr:x>0.974</cdr:x>
      <cdr:y>0.90705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289389" y="548379"/>
          <a:ext cx="5603206" cy="3001527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0.54169</cdr:x>
      <cdr:y>0.43422</cdr:y>
    </cdr:from>
    <cdr:to>
      <cdr:x>0.56282</cdr:x>
      <cdr:y>0.47693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277206" y="1699414"/>
          <a:ext cx="127835" cy="167154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0.04783</cdr:x>
      <cdr:y>0.14012</cdr:y>
    </cdr:from>
    <cdr:to>
      <cdr:x>0.974</cdr:x>
      <cdr:y>0.90705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289389" y="548379"/>
          <a:ext cx="5603206" cy="3001527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0.54169</cdr:x>
      <cdr:y>0.43422</cdr:y>
    </cdr:from>
    <cdr:to>
      <cdr:x>0.56282</cdr:x>
      <cdr:y>0.47693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277206" y="1699414"/>
          <a:ext cx="127835" cy="167154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0.09486</cdr:x>
      <cdr:y>0.15141</cdr:y>
    </cdr:from>
    <cdr:to>
      <cdr:x>0.11478</cdr:x>
      <cdr:y>0.24648</cdr:y>
    </cdr:to>
    <cdr:sp macro="" textlink="">
      <cdr:nvSpPr>
        <cdr:cNvPr id="2" name="Oval 1"/>
        <cdr:cNvSpPr/>
      </cdr:nvSpPr>
      <cdr:spPr>
        <a:xfrm xmlns:a="http://schemas.openxmlformats.org/drawingml/2006/main">
          <a:off x="1123514" y="422787"/>
          <a:ext cx="235974" cy="26547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0.09094</cdr:x>
      <cdr:y>0.03521</cdr:y>
    </cdr:from>
    <cdr:to>
      <cdr:x>0.11929</cdr:x>
      <cdr:y>0.15141</cdr:y>
    </cdr:to>
    <cdr:sp macro="" textlink="">
      <cdr:nvSpPr>
        <cdr:cNvPr id="3" name="Isosceles Triangle 2"/>
        <cdr:cNvSpPr/>
      </cdr:nvSpPr>
      <cdr:spPr>
        <a:xfrm xmlns:a="http://schemas.openxmlformats.org/drawingml/2006/main">
          <a:off x="1077155" y="98324"/>
          <a:ext cx="335682" cy="324464"/>
        </a:xfrm>
        <a:prstGeom xmlns:a="http://schemas.openxmlformats.org/drawingml/2006/main" prst="triangle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2CF00-5336-4BA6-9EC9-C4B6F2079490}" type="datetimeFigureOut">
              <a:rPr lang="en-GB" smtClean="0"/>
              <a:t>18/08/2022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82934-0196-42AD-94BB-C04B9416D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51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3:28.98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9680 8450 54 0,'0'0'49'0,"0"0"-10"0,0 0-18 16,0 0 43 0,0 0 5-16,0 0-17 0,0 0-16 15,0 0-14-15,0 0-22 16,0 0-8-16,0 0-33 16,0 0-18-16,0 0 9 15,0 0 27-15,-2 4 0 16,0 2-36-16,-3 0-81 0</inkml:trace>
  <inkml:trace contextRef="#ctx0" brushRef="#br0" timeOffset="41869.5318">23283 5596 45 0,'0'0'69'0,"0"0"-57"15,0 0-12-15,0 0 114 16,0 0-3-16,0 0-81 16,-2-5 2-16,-3 0 31 15,1 3-9-15,-3-1 24 16,0-1-12-16,1 0-13 15,-3-3-17-15,3 3-35 16,-4-2 18-16,-1 0-7 16,3 0-11-16,-6 0 7 15,-2 2-8-15,-4 0-1 16,-5 2 1-16,-4 2-13 0,-2 0 0 16,-2 0 12-1,-5 4-7-15,3 10 7 0,-6 2-8 16,1 4-4-1,-2 7-1-15,-3 6-5 0,-1 6 12 16,-4 9-21-16,2 4 11 16,3 4 14-16,9-2 2 15,7-2-11-15,11-3 5 16,9-6-2-16,9 0-2 16,0 1 5-16,0 2 6 15,0 4 2-15,7 2-2 16,2 2 0-16,0 0 1 15,2-1 0-15,1-3 0 16,-2-6-1-16,7-2 1 16,2-2-1-16,3-4 0 0,5-2-1 15,9-2 1-15,2 1 0 16,4-4 10 0,3 2-3-16,-1-1-4 0,-1 0 3 15,1 2-6-15,-1 0 0 16,-3-2 0-16,1 0 0 15,5-2 0-15,-2-6 2 16,5-6 5-16,3-4 3 16,-4-4-3-16,-1-3 5 15,-5-4-11-15,-4-1 8 16,-2 0-8-16,-5 0-1 16,0 0 0-16,2 0 5 0,4-4-4 15,5-8-1-15,7-4 10 16,0-4-9-16,4-4 11 15,-6-4-11-15,-2 0 6 16,-8 0 6-16,-3-2 0 16,-5 0-1-16,-2 0 4 15,-5-1-16-15,0 1 19 16,-4 1-13-16,0-2 28 16,-5 1-22-16,-2-2-5 15,-2 2 9-15,-2-4 22 16,-3 2-21-16,-4-4 10 15,0-2-5-15,0-2-15 16,0 0 1-16,-4-1-8 0,-7 1 0 16,-5 0 0-16,-4 2-1 15,-2 0 1-15,0 4 0 16,-1 2 1-16,1 0 19 16,0 2 0-16,-3-1-18 15,0 3 4-15,-1 1-6 16,-3 0-1-16,0 4-4 15,-3-2 5-15,1 1 15 16,0 0-2-16,-2 0-6 16,1-2 9-16,-3 0-3 15,-3 0 10-15,-4-4-14 16,-5-4-9-16,-9-2-7 16,-2 0 5-16,-6 5-4 15,-5 9 5-15,-6 16-18 16,-64 34-67-16,21 21-78 0,-1 3-191 15</inkml:trace>
  <inkml:trace contextRef="#ctx0" brushRef="#br0" timeOffset="56485.3025">15273 11943 39 0,'0'0'124'0,"0"0"-105"16,0 0 16-16,0 0 61 16,0 0-3-16,0 0-36 15,-112-96 10-15,101 88-18 16,3 0 0-16,0 2-9 16,4 0-17-16,-2 2-13 15,-3 1-10-15,-3 2-1 16,-3 1-6-16,-3 0 1 15,-6 0 6-15,-5 6 1 16,-7 10 0-16,-2 6 1 0,-2 6-2 16,-5 6 1-1,1 4 1-15,2 4 8 0,-1 4-3 16,5 7-7-16,3 5-7 16,2 4 6-16,1 6-8 15,5-2 8-15,7-2 0 16,7-3-12-16,7-1 5 15,4-2 7-15,2 0-12 16,0 4 12-16,10 4-7 16,13 1 8-16,8 3 0 15,9-2 0-15,6 2 0 16,10-4 1-16,6-6-1 16,5-6 11-16,5-9-11 15,1-8 1-15,6-4 8 16,-2-9-8-16,6-8 1 0,4-6 11 15,6-8-7 1,20-2 6-16,26-14-12 0,21-26 2 16,-15-4-1-16,-29 2-1 15,-38 10 0-15,-27 3 0 16,10 0-1-16,3-8 1 16,3-5-1-16,-11 2 1 15,-8-2 1-15,-9 0-1 16,-8-3 7-16,-12-2 18 15,-5-6-8-15,-9-5 3 16,-5-6-12-16,0-4 3 0,-9-3 27 16,-16 3-28-1,-4 2 12-15,-6 2 12 0,-6 4-9 16,-3 0 18 0,0 2-11-16,-3 0 14 0,-5-2-17 15,-1-3-17-15,-9 3-4 16,-12 0-8-16,-28 0 0 15,-44 6 0-15,-45 12 0 16,-27 11 0-16,-7 22-8 16,11 6-11-16,27 3 9 15,13 0 7-15,41 0 3 16,31 3 10-16,34 1-1 16,10 6-8-16,-9 9-1 15,-29 48-76-15,11-5-191 0,21-4-290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09:06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3208 11901 75 0,'0'0'111'0,"0"0"-89"16,0 0-13-16,0 0-9 16,0 0 8-16,-20 0 12 15,11 0 8-15,0 0-11 16,0 0-2-16,-2 0 3 15,-2 2-12-15,1 6-3 16,-1-2 3-16,2 2-5 0,-1-4 35 16,6 0 23-1,4-4 1-15,0 0-27 16,2 0-32-16,0 0 6 16,0 0-5-16,0 0 4 15,0 0 8-15,0 0-11 0,0 0 6 16,0 0 2-16,0 0-10 15,0 0-1-15,0 0 0 16,0 0-6-16,10 0 6 16,7 0 12-16,-2 0 1 15,5-4 10-15,3 0-1 16,1 2 4-16,10-2-18 16,3 2-1-16,5 2-5 15,6 0-2-15,12 0-10 16,-14-2-111-16,-17-4-421 0</inkml:trace>
  <inkml:trace contextRef="#ctx0" brushRef="#br0" timeOffset="5363.565">5117 5685 72 0,'0'0'143'15,"0"0"76"-15,0 0-80 16,0 0-70-16,0 0-17 16,0 0-3-16,-13 0 3 15,13 0 29-15,-2 0 17 16,0 0-8-16,0 0-21 16,2 0-14-16,-3 0-16 0,3 0-8 15,0 0-18-15,0 0-6 16,0 0 1-16,0 0-8 15,0 0-1-15,0 0 0 16,0 0-8-16,0 0 8 16,3 0-12-16,12 0 1 15,16-4 11-15,16-4-4 16,37-5-2-16,37-5-9 16,30 8-53-16,1 6-121 15,-38 4-107-15,-39 0-107 0</inkml:trace>
  <inkml:trace contextRef="#ctx0" brushRef="#br0" timeOffset="6599.0656">8500 5559 396 0,'0'0'135'15,"0"0"-94"-15,0 0-32 16,0 0 10-16,0 0 17 16,0 0 10-16,0 0 9 15,0 0 0-15,0 0 0 16,0 0-6-16,0 0-29 15,0 0-13-15,0 0-7 16,8 0-8-16,19 0 1 16,20-3 7-16,37-3 0 15,48-6 2-15,51-4-2 0,33 0-27 16,7 2-70-16,-59 4-83 16,-43 2-167-16</inkml:trace>
  <inkml:trace contextRef="#ctx0" brushRef="#br0" timeOffset="9844.4835">11899 5530 121 0,'0'0'0'16</inkml:trace>
  <inkml:trace contextRef="#ctx0" brushRef="#br0" timeOffset="10057.9385">12156 5504 439 0,'0'0'0'0,"0"0"-77"16,0 0 41-16,0 0-27 15</inkml:trace>
  <inkml:trace contextRef="#ctx0" brushRef="#br0" timeOffset="10227.0055">12693 5402 776 0,'0'0'44'16,"0"0"-44"-16,0 0-387 0</inkml:trace>
  <inkml:trace contextRef="#ctx0" brushRef="#br0" timeOffset="10413.8784">13470 5464 727 0,'0'0'32'0,"0"0"-32"16,0 0-253-16,0 0 11 0</inkml:trace>
  <inkml:trace contextRef="#ctx0" brushRef="#br0" timeOffset="12997.1042">15892 5591 121 0,'0'0'139'0,"0"0"-139"0,0 0-89 16,0 0 53-16,0 0 36 15,0 0 0-15,0 0 20 16,0 0 22-16,0 0-3 16,0 0 1-16,0 0-2 15,0 0-17-15,0 0-5 16,0 0 10-16,0 0 19 16,0 0 5-16,0 0-6 15,0 0-17-15,0 0 8 16,0 0-8-16,0 0-2 15,0 0 6-15,0 0 13 16,0 0 15-16,0 0-4 16,0 0-12-16,0 0-5 15,0 0-7-15,0 0-15 0,0 0-10 16,21 0-6-16,14-5 0 16,17-4-1-16,17-2-4 15,41-3-79-15,-16 4-91 16,-16 0-227-16</inkml:trace>
  <inkml:trace contextRef="#ctx0" brushRef="#br0" timeOffset="13644.2671">16478 4752 468 0,'0'0'140'15,"0"0"-48"-15,0 0-53 0,0 0 3 16,0 0 10-16,0 0-5 15,0 0 0-15,0-6-13 16,0 6-15-16,0 0 1 16,0 0-7-16,0 0-12 15,0 2-1-15,0 10-17 16,-4 12 11-16,-5 12 6 16,-2 11 1-16,-5 9 12 15,-2 4 0-15,-1 4-11 16,-6-2-2-16,-22 27-65 15,5-16-109-15,2-15-132 0</inkml:trace>
  <inkml:trace contextRef="#ctx0" brushRef="#br0" timeOffset="14334.8302">16150 5139 33 0,'0'0'329'16,"0"0"-228"-16,0 0-75 15,0 0 6-15,0 0 29 16,0 0-18-16,125-70-33 16,-102 70-4-16,1 0 5 15,-1 0-10-15,-4 0 8 16,-5 0-3-16,-3 0-5 16,-7 0 9-16,1 0 0 15,-2 0 23-15,3-4 22 16,3-14-35-16,7-6-8 15,-1-8-11-15,5-4 0 0,0-1 5 16,0 1-6-16,3 6 0 16,-6 5-1-16,-1 4 1 15,-5 6-1-15,1 2 1 16,-6 5 0-16,1 0 0 16,-1 2 1-16,-4 4 25 15,-2 0 20-15,0 2-11 16,0 0-20-16,0 0-15 15,0 8-36-15,0 16 15 16,0 8 15-16,0 11 6 16,0 1 11-16,0 3-4 15,-2-2 2-15,-2-1-8 0,-3-2 21 16,1 0-6-16,-2 1-16 16,2-6 8-1,-1-5-7-15,3-7 1 0,2-7 7 16,0-11-8-1,2-3 0-15,0-4 10 0,0 0-2 16,0-1 10-16,0-20-5 16,0-12-14-16,2-12-40 15,13-7-5-15,3-2-14 16,2 8 14-16,0 12 32 16,-2 12 11-16,-3 8-6 15,4 8-3-15,-4 4 10 16,3 2-10-16,-3 0 5 0,-1 4-1 15,-3 10 6-15,-3 2 1 16,2 6 1-16,-3 0 10 16,-1 6 4-16,-2 2-7 15,-1 4 4-15,2 14-12 16,-1-5-6-16,-2-18-301 0</inkml:trace>
  <inkml:trace contextRef="#ctx0" brushRef="#br0" timeOffset="46316.6902">19167 7463 5 0,'0'0'92'0,"0"0"-56"15,0 0 3-15,0 0-6 16,0 0-8-16,0 0-5 16,-2-11 9-16,0 8 10 15,2 3-12-15,-2 0-17 16,2 0 13-16,0 0 12 16,-2 0-1-16,2 0 2 15,-3 0-14-15,3 0 8 0,0 0-14 16,0 0 0-16,0 0 4 15,0-2-14-15,0 2-5 16,0-4-1-16,21 0 0 16,12 0 0-16,45-8 0 15,-2 0-126-15,-5 0-239 0</inkml:trace>
  <inkml:trace contextRef="#ctx0" brushRef="#br0" timeOffset="50516.0928">24307 7096 22 0,'0'0'91'16,"0"0"-57"-16,0 0-9 15,0 0-9-15,0 0-16 0,0 0-1 16,0-1 1 0,0 1-1-16,0 0 0 15,0 0 1-15,0 0-1 0,0 0 1 16,0 0-17-16,0 0-64 15,0 0 9-15</inkml:trace>
  <inkml:trace contextRef="#ctx0" brushRef="#br0" timeOffset="50817.6743">24307 7096 52 0</inkml:trace>
  <inkml:trace contextRef="#ctx0" brushRef="#br0" timeOffset="50939.4556">24307 7096 52 0,'-75'18'201'0,"75"-18"-116"0,0 0-32 0,0 0 8 15,0 0-19-15,0 0-28 16,0 0 18-16,11 0 34 0,9 0-5 15,7 0-4-15,4 0-23 16,9 0-23-16,7 0-1 16,31 0-10-16,-11 0-66 15,-14-8-181-15</inkml:trace>
  <inkml:trace contextRef="#ctx0" brushRef="#br0" timeOffset="51756.5629">24397 6978 22 0,'0'0'226'16,"0"0"-142"-16,0 0-45 0,0 0 7 15,0 0-21-15,0 0-14 16,0 0-11-16,0 0 0 15,0 8-7-15,0 0 6 16,0 2 1-16,-5 4 28 16,-3 6 37-16,-4 6-26 15,1 5-13-15,-2 1-6 16,-1 4-11-16,4-2 1 16,1-2-9-16,-1-4 12 15,4-2-12-15,2 0 2 16,4-6-3-16,0-8-134 0</inkml:trace>
  <inkml:trace contextRef="#ctx0" brushRef="#br0" timeOffset="51994.9178">24822 7114 814 0,'0'0'121'0,"0"0"-121"16,0 0-8-16,0 0-101 15,0 0-130-15,0 0 83 16,0 0-104-16</inkml:trace>
  <inkml:trace contextRef="#ctx0" brushRef="#br0" timeOffset="52159.4161">24978 7215 766 0,'0'0'145'0,"0"0"-145"16,0 0-36-16,0 0-211 0</inkml:trace>
  <inkml:trace contextRef="#ctx0" brushRef="#br0" timeOffset="52331.5346">25145 7157 933 0,'0'0'86'15,"0"0"-86"-15,0 0-168 16,0 0-401-16</inkml:trace>
  <inkml:trace contextRef="#ctx0" brushRef="#br0" timeOffset="52522.3788">25540 7193 1054 0,'0'0'196'16,"0"0"-143"-16,0 0-6 15,0 0-31-15,0 0-16 16,0 0-32-16,0 0-116 15,60-26-156-15,-19 26-182 0</inkml:trace>
  <inkml:trace contextRef="#ctx0" brushRef="#br0" timeOffset="53313.9304">25988 6920 537 0,'0'0'120'0,"0"0"-57"15,0 0 31-15,0 0-2 16,0 0-44-16,0 0-18 16,0 0-4-16,-2-16-19 15,0 16-6-15,2 0-1 16,0 0 0-16,0 0-1 16,-3 0-1-16,1 0-18 15,-3 18 6-15,-2 12 13 16,-3 14 1-16,-2 12 7 0,1 6-7 15,5 1 0-15,4-7 1 16,2-10-1-16,0-12 1 16,4-10-1-16,9-8 0 15,3-8 9-15,-1-4-9 16,5-4 37-16,5 0 6 16,4-6-11-16,7-12-8 15,3-8-16-15,2 0-8 16,-3-2 0-16,-7 6-14 15,-4 8-8-15,-10 7-54 16,-3 7-56-16,-5 7 5 16,-7 15 32-16,0 6 47 15,-2 2 38-15,4-2 3 0,6-8-2 16,9-6 9 0,12-12 54-16,15-2 71 0,6-2-24 15,6-18-18-15,-2-4-10 16,-6-4-16-16,-13-4 11 15,-5-6-6-15,-10-9-29 16,-7-4-16-16,-8-4-17 16,-12-3-67-16,-19 14-76 15,-12 14-220-15</inkml:trace>
  <inkml:trace contextRef="#ctx0" brushRef="#br0" timeOffset="54064.6909">27006 7305 385 0,'0'0'81'16,"0"0"-70"-16,0 0-11 16,0 0-6-16,0 0-9 15,0 0 15-15,0 0 13 16,-20 42 49-16,7-26 27 0,-3 2-17 15,-2 0-31-15,-2 0 21 16,5 0-28-16,-1-1-13 16,7-6-12-16,5-4-8 15,2-3-1-15,2-4 1 16,0 0-1-16,0 0 13 16,0 0 13-16,17-9 62 15,21-19-8-15,20-12-64 16,16-10-16-16,5-2-15 15,-2 0-37-15,-11 12 12 16,-12 8-21-16,-10 10 25 16,-8 5 23-16,-9 5 2 15,-5 5 11-15,-7 0 0 16,-3 5 0-16,-3 0 0 16,-5 2 0-16,0 0-1 15,-4 0-1-15,0 15 2 0,0 3 3 16,0 7 10-16,-13 8 23 15,-7 1 32-15,-7 4-17 16,-4-2-24-16,0 2-8 16,-1-2-18-16,6-2-1 15,6-6-181-15,8-20-681 0</inkml:trace>
  <inkml:trace contextRef="#ctx0" brushRef="#br0" timeOffset="55808.0155">19464 8293 742 0,'0'0'118'0,"0"0"-80"15,0 0-24-15,0 0-14 16,0 0-6-16,0 0-7 16,0 0 4-16,0-11 8 15,0 11 0-15,0 0 1 16,0 0 28-16,0 0 37 15,0 0-12-15,0 0-53 16,13-3 0-16,21 3-24 16,60-5-15-16,-10-2-68 15,1 0-185-15</inkml:trace>
  <inkml:trace contextRef="#ctx0" brushRef="#br0" timeOffset="58377.2173">23811 7947 217 0,'0'0'272'0,"0"0"-166"16,0 0 10-16,0 0-25 15,0 0-23-15,0 0 15 16,0 0-31-16,-13-19-16 16,13 19-25-16,0 0-11 0,0 0-31 15,4 0-92-15,11 0-104 16,6 0-5-16</inkml:trace>
  <inkml:trace contextRef="#ctx0" brushRef="#br0" timeOffset="58549.3953">24074 7918 461 0,'0'0'205'15,"0"0"-136"-15,0 0 5 16,0 0-6-16,0 0-53 15,0 0-15-15,0 0-99 16,38-8-43-16,-11 8-25 16,-3 0-156-16</inkml:trace>
  <inkml:trace contextRef="#ctx0" brushRef="#br0" timeOffset="58707.1859">24297 7910 211 0,'0'0'226'0,"0"0"-74"16,0 0-44-16,0 0-47 16,0 0-31-16,0 0-30 15,0 0-36-15,-27-14-142 16,43 14-12-16,-1 0-70 0</inkml:trace>
  <inkml:trace contextRef="#ctx0" brushRef="#br0" timeOffset="58831.611">24497 7899 325 0,'0'0'207'15,"0"0"-153"-15,0 0-54 16,0 0-76-16,0 0-269 0</inkml:trace>
  <inkml:trace contextRef="#ctx0" brushRef="#br0" timeOffset="59010.0313">24731 7918 508 0,'0'0'140'0,"0"0"-89"16,0 0 23-1,0 0-48-15,0 0-26 0,0 0-83 16,0 0-228-16,20 29 41 0</inkml:trace>
  <inkml:trace contextRef="#ctx0" brushRef="#br0" timeOffset="59939.1741">25105 7886 418 0,'0'0'176'0,"0"0"-121"16,0 0-16-16,0 0-16 15,0 0-23-15,0 0 1 16,0 0 0-16,5-12 10 16,13 10 10-16,-1 0-10 15,-1 2 14-15,-5 0-15 16,-4 0-10-16,-5 2 0 15,-2 16 0-15,0 9 12 16,-18 9 9-16,-11 8-3 0,-2 2 3 16,0-4-8-16,6-8-13 15,10-10 1-15,5-10-1 16,6-8 0-16,4-4 0 16,0-2-10-16,0 0 1 15,4 0 9-15,23-14 25 16,16-12 5-16,10-8-20 15,5-4-4-15,2 0-4 16,-6-2-1-16,-2 0 3 16,-8 0-4-16,-1-3 0 15,-6 3-1-15,-3-2 1 16,-8 6 0-16,-4 4 0 16,-6 6 0-16,-5 6 9 15,-4 4-9-15,-4 2 0 16,1 2 5-16,-2 0-4 0,0 3-1 15,0 2 8-15,-2 0 1 16,0 6 14-16,0 1-23 16,0 0 0-16,0 0-10 15,0 10-32-15,-18 16 42 16,-11 12 2-16,-11 12-1 16,-6 6 16-16,-1 4-17 15,7-4 2-15,4-2 6 16,10-7-8-16,9-5 0 15,7-8-2-15,8-4-5 16,2-2 5-16,2-2-9 0,25-4 2 16,57-4-21-1,-6-8-109-15,0-10-180 0</inkml:trace>
  <inkml:trace contextRef="#ctx0" brushRef="#br0" timeOffset="60628.2042">25896 8007 646 0,'0'0'209'15,"0"0"-165"-15,0 0-44 16,0 0-1-16,0 0-17 16,0 0 18-16,0 0 2 15,-35 82 8-15,21-58 10 16,3-6-19-16,3-4 8 15,5-6 2-15,0-2-11 0,1-2 8 16,2 0-8 0,0-2 0-16,0-2 0 0,0 0 0 15,0 0 1-15,0 0 1 16,0 0-1-16,0 0 12 16,0 0 0-16,0 0-3 15,0 0 36-15,0-4-14 16,14-12-9-16,9-8-23 15,6-4-28-15,2-4 11 16,0 4-6-16,0-1 0 16,-3 6 15-16,1 1-10 15,0-1 0-15,2 1 2 16,-1 3 6-16,-4 2 10 16,-3 5-1-16,-6 5 0 15,-1 0 1-15,-3 5-13 16,-1 2 13-16,-1 0-1 15,-5 0-15-15,2 2 15 0,-6 12-10 16,-2 6 10-16,0 4 1 16,0 5 0-16,0-1 11 15,-8 2 5-15,-2-5-9 16,3-2 3-16,-1-5-9 16,2-4 5-16,0 0 7 15,-1-2-12-15,-9 10 10 16,3-2-11-16,-2-8-133 0</inkml:trace>
  <inkml:trace contextRef="#ctx0" brushRef="#br0" timeOffset="67911.4659">19261 8227 98 0,'0'0'80'0,"0"0"21"0,0 0-13 16,0 0-3-16,0 0-15 15,0 0 20-15,-13-7-22 16,8 2-21-16,1 1 28 16,0 0-14-16,1 2 0 15,1 2-22-15,2 0-19 16,-3 0-19-16,3 0 15 15,-2 0-15-15,2 0-1 0,0 0 0 16,0 0 0 0,0 0-1-16,0 0-1 0,0 0-12 15,0 0 13-15,0 0-11 16,0 0-2-16,0 0 11 16,0 0-11-16,0 0 5 15,0 0 2-15,10 0-5 16,9 0 12-16,8 2 0 15,11 6 0-15,24 6-49 16,-8 0-112-16,-9-6-212 0</inkml:trace>
  <inkml:trace contextRef="#ctx0" brushRef="#br0" timeOffset="70817.1663">25849 7467 199 0,'0'0'224'0,"0"0"-205"16,0 0-19-16,0 0-8 15,0 0 8-15,0 0 6 16,0 0 43-16,25 3 31 0,-25-3 0 16,0 0-13-16,0 0-25 15,0 0 2-15,0 0-12 16,4 0-30-16,8 0 5 15,7 0-7-15,13 0 0 16,15 0 4-16,13 1-4 16,15 3-1-16,58 10-46 15,-23 0-153-15,-4 0-304 0</inkml:trace>
  <inkml:trace contextRef="#ctx0" brushRef="#br0" timeOffset="75278.2046">21542 11484 58 0,'0'0'115'16,"0"0"2"-16,0 0-16 16,0 0 9-16,0 0-5 15,0 0-34-15,0 0-11 16,0 0-25-16,0 0-9 0,0 0 6 15,0 0-13-15,0 0 4 16,0 0 6-16,0 0-16 16,0 0 4-16,0 0-9 15,0 0-7-15,0 0-2 16,6 0-4-16,11-2-4 16,10-4 9-16,10-4 0 15,13-4 1-15,6-1 1 16,4 1-2-16,13-1 0 15,-17 3-107-15,-16-1-397 0</inkml:trace>
  <inkml:trace contextRef="#ctx0" brushRef="#br0" timeOffset="76513.6378">22418 11404 238 0,'0'0'114'0,"0"0"-58"15,0 0 27-15,0 0 5 16,0 0-42-16,0 0 19 16,0 0-13-16,-33-14-9 15,31 14 5-15,0 0 12 16,0 0-2-16,-1 0-17 0,3 0-21 15,-3 0 2-15,3 0-12 16,0 0 0-16,-2 0 1 16,2 0-10-16,-2-3 5 15,0 3-4-15,0 0-2 16,2 0 8-16,-3 0-8 16,3 0 0-16,-2 0-1 15,-2 0-8-15,2 0 7 16,-2 0-12-16,-1 0 4 15,2 0 10-15,3 0-14 16,0 0-4-16,0 0-3 16,0 0-5-16,0 0 17 15,0 0-3-15,0 0 11 0,0 0 1 16,0 0-1 0,0 0-8-16,0 0 2 0,8 0-12 15,11 0 11-15,14 0 8 16,46 0 0-16,-8 0 0 15,-5-5-201-15</inkml:trace>
  <inkml:trace contextRef="#ctx0" brushRef="#br0" timeOffset="79528.0419">23249 11534 165 0,'0'0'158'0,"0"0"-116"16,0 0-16-16,0 0 100 15,0 0-27-15,0 0-12 16,0 0-11-16,-26 0-24 16,26 0-20-16,0 0-13 15,0 0-18-15,0 0 12 16,0-2-13-16,22-2-7 15,58-16 0-15,-2 2-15 16,5-4-262-16</inkml:trace>
  <inkml:trace contextRef="#ctx0" brushRef="#br0" timeOffset="83392.5414">24500 12479 10 0,'0'0'269'16,"0"0"-151"-16,0 0-75 16,0 0-11-16,0 0-24 15,0 0-8-15,11 0 0 16,-9 0 1-16,-2 0 1 15,0 0 8-15,0 0 29 16,0 0 16-16,0 0-5 16,0 0-41-16,8 0-9 15,8 0-20-15,11 0 4 16,11 0 14-16,14 0 2 16,10 0-16-16,11-4-20 15,34 0-32-15,40 1 7 0,54 3 19 16,21 0-38-1,-43 15-16-15,-37-1-35 0</inkml:trace>
  <inkml:trace contextRef="#ctx0" brushRef="#br0" timeOffset="86201.7858">24738 13591 468 0,'0'0'106'16,"0"0"-75"-16,0 0-17 15,0 0 6-15,0 0-1 16,0 0 7-16,0 0-6 15,33 0 19-15,2 0-13 16,15-4-11-16,30-1-15 16,49-2 1-16,58 5 5 15,38 2-6-15,-38 0-34 16,-31 0-173-16</inkml:trace>
  <inkml:trace contextRef="#ctx0" brushRef="#br0" timeOffset="97492.5967">24475 12497 12 0,'0'0'17'0,"0"0"-17"16,0 0-9-16,0 0 1 16,0 0 8-16,0 0 0 15,0-21 21-15,0 20-5 16,-2-2 3-16,2 3 6 16,-2 0-4-16,2-1 2 15,0 1-8-15,0 0 1 16,-2-3 11-16,2 3 5 15,0 0 8-15,-3 0-24 16,3 0-7-16,0 0-1 16,0-2-1-16,0 2 8 15,-3 0 8-15,3 0-4 0,0 0-5 16,0 0-12-16,0 0-2 16,0 0 0-16,-4 0-29 15,2 0-70-15,-2 0-141 16</inkml:trace>
  <inkml:trace contextRef="#ctx0" brushRef="#br0" timeOffset="99083.5344">24399 12483 90 0,'0'0'59'16,"0"0"-25"-16,0 0-16 16,0 0-5-16,0 0 11 15,0 0 2-15,0 0 2 16,0 0 13-16,0 0 6 16,0 0-6-16,0 0-16 15,0 0-15-15,0 0-3 16,0 0-7-16,0 0 1 15,0 0 0-15,0 0-1 16,0 0 1-16,0 0 0 16,0 0 0-16,0 0 7 0,0 0 7 15,0 0 19-15,0 0 7 16,0 0-17-16,4 0-4 16,4 0 5-16,-2 0-11 15,1 0-2-15,3 0-12 16,2 0 1-16,1 0 0 15,3 0-1-15,4 0 1 16,2 0 0-16,1 0 0 16,1 0 0-16,2 0 0 15,-1 0 1-15,2 0 5 0,-2 0-7 16,-1 0 2 0,1 0-2-16,-3 0 1 15,0 0 0-15,-2 0 0 0,-2 0-1 16,2 0 0-16,-3 0 0 15,2 0 1-15,1 0 0 16,-1 0 1-16,2 0-1 16,-1 0-1-16,0 2 0 15,0-1 0-15,0 2 0 16,0-3 1-16,0 1-1 16,1 2 1-16,0-2 0 15,2 2-1-15,1-2 1 16,3 2-1-16,-1-1 0 15,1-1 1-15,2 2-1 16,0-3 1-16,0 0-1 0,0 0 1 16,-2 0 0-16,0 0-1 15,-5 0 0-15,0 0 1 16,1 0-1-16,-1 0 1 16,3 0-1-16,1 0 0 15,1 0 0-15,4 0 0 16,-2 0 0-16,2 0 2 15,2 0-2-15,-4 0 0 16,0 0 0-16,-2 0-2 16,-4 0 2-16,-1 0 0 15,-2 0-1-15,2 0 1 16,-1 0-1-16,0 1 1 16,2 2 0-16,-1-3 0 0,3 1 0 15,1-1 0-15,1 0 0 16,0 0 0-16,2 0 0 15,-5 0 0-15,3 0 0 16,-2 0 0-16,-3-4 1 16,2 0-1-16,-1 1 0 15,2 0 0-15,-4-1 1 16,4 3-1-16,-3-3 0 16,3 1 0-16,-3 3-1 15,2-1 1-15,-1-1 0 16,-1 2 0-16,0-3 1 15,1 3-1-15,-1-1 0 16,-2-2 0-16,0 3 0 16,0-1 0-16,0-2 0 15,2 2 0-15,1-2 0 0,2 1 0 16,-4 0 0-16,2 0 0 16,-1 1 0-16,-2-2 0 15,-2 2 0-15,0-2 0 16,2 2 0-16,-2-2 0 15,-1 1 2-15,3 0-2 16,1 0 1-16,3-2-1 16,0 3 0-16,1-3 0 15,0-1 0-15,-3 1 0 16,0 2 0-16,0 0 0 16,-1 1-1-16,-4-2 2 15,-1 1-1-15,-3 0 0 0,3 2 0 16,-1-2-1-16,3 0 2 15,2-2-1-15,5 2 0 16,4-2 0-16,-3 0 0 16,3 0 0-16,-2 2 0 15,0 2-1-15,2 0 1 16,-7 0-49-16,-6 0-192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11:58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4926 7932 234 0,'0'0'340'16,"0"0"-187"-16,0 0-52 16,0 0-15-16,0 0-13 0,0 0-21 15,0 0-23 1,0 0-10-16,0 0-9 0,0 0 0 15,0 0 11-15,0 0 0 16,0 0 0-16,0 0-10 16,0 0-11-16,4 0-1 15,14 0-9-15,16 0 10 16,12 0 0-16,14-4 0 16,9 3 0-16,30 1-62 15,-20 0-145-15,-25 0-376 0</inkml:trace>
  <inkml:trace contextRef="#ctx0" brushRef="#br0" timeOffset="1205.7277">4837 12238 441 0,'0'0'144'15,"0"0"-50"-15,0 0-26 16,0 0 33-16,0 0 2 16,0 0-31-16,0 0-26 15,0 0-4-15,0 0-1 16,0 0-2-16,0 0-15 15,0 0-18-15,6 0-6 16,17 0-11-16,16 0 4 16,22 0 6-16,34 0 1 15,46-2-42-15,-18 2-85 16,-19 0-209-16</inkml:trace>
  <inkml:trace contextRef="#ctx0" brushRef="#br0" timeOffset="3953.8013">8680 8646 506 0,'0'0'106'15,"0"0"0"-15,0 0-59 16,0 0 0-16,0 0-13 15,0 0-16-15,0 0-16 16,34-1 4-16,10-8-5 0,16-1 7 16,16 1-8-16,47-2-25 15,-19 5-147-15,-13-2-439 0</inkml:trace>
  <inkml:trace contextRef="#ctx0" brushRef="#br0" timeOffset="4951.599">8431 12483 327 0,'0'0'248'16,"0"0"-145"-16,0 0 11 0,0 0-39 15,0 0-22 1,0 0-2-16,0 0-11 0,-12 0-9 15,12 0-5-15,5-3-6 16,17-1-7-16,15-4-11 16,38-3 0-16,62-16-2 15,-12 5-68-15,-5-4-240 0</inkml:trace>
  <inkml:trace contextRef="#ctx0" brushRef="#br0" timeOffset="6985.4567">8948 16874 335 0,'0'0'114'0,"0"0"10"0,0 0-70 15,0 0-28-15,0 0-10 16,0 0-15-16,-5 0 6 16,5 0-7-16,-3 0 2 15,3 0 31-15,0 0 10 16,-2 0 3-16,2 0-11 15,0 0-10-15,0 0-7 16,0 0-7-16,0 0-11 16,0 0 2-16,0 0-2 15,0 0 0-15,10-8-8 16,14-2-2-16,14-8 9 16,40-8-41-16,-9 0-83 15,-3 2-164-15</inkml:trace>
  <inkml:trace contextRef="#ctx0" brushRef="#br0" timeOffset="8369.0268">4970 17397 142 0,'0'0'279'16,"0"0"-136"-16,0 0-69 15,0 0 1-15,0 0 4 16,0 0-2-16,0 0 8 16,-2-28-10-16,2 28-31 15,0 0-21-15,0 0-23 16,0 0-13-16,0 0-100 0,14 6-102 16,50-2 127-1,-1-4-42-15,1 0-159 0</inkml:trace>
  <inkml:trace contextRef="#ctx0" brushRef="#br0" timeOffset="19152.6508">14248 5767 453 0,'0'0'141'0,"0"0"-51"15,0 0-23-15,0 0-3 16,0 0-18-16,0 0-21 16,-9 0-24-16,9 0-1 15,0 0-10-15,0 0 1 16,0 0 1-16,0 12-2 16,0 14 10-16,0 12 1 15,0 16-1-15,0 28 2 0,0 0 4 16,9 11 14-1,2-1-5-15,0-20-14 0,5 2-1 16,-1-16 1-16,-1-15-1 16,-3-13 9-16,-3-14-9 15,-2-8 0-15,-4-8 8 16,-2 0 32-16,0-42 138 16,0-46-98-16,-2-59-80 15,-14-33-21-15,-2-31-8 16,2-1-14-16,6 21-51 15,0 22 20-15,1 47 47 16,1 42 27-16,3 30 17 16,3 16 8-16,-1-2 8 15,1 4 7-15,2 2-9 16,0 12-4-16,0 9-17 16,2 4-10-16,18 5-21 15,5 0 5-15,4 0-3 0,5 0 2 16,1 18 2-16,0 8-4 15,4 10 9-15,-3 10 9 16,1 10 1-16,-6 8 0 16,-4 8 0-16,-12 7 0 15,-15 3 0-15,-2 2 0 16,-33-2 4-16,-19 0-3 16,-13-7 0-16,-1-13-1 15,1-12-22-15,11-16-48 16,29-28-53-16,16-6-59 15,11-2-182-15</inkml:trace>
  <inkml:trace contextRef="#ctx0" brushRef="#br0" timeOffset="19518.2229">14676 5997 408 0,'0'0'229'16,"0"0"-197"-16,0 0-32 16,0 0-5-16,0 0 5 15,140 13 14-15,-84-31 40 0,0-11-11 16,-10-3-20-16,-15-4 10 16,-15 4 11-16,-16-2-8 15,0 4-36-15,-26 2-6 16,-14 6-18-16,-10 8 24 15,-3 8 4-15,2 6 4 16,2 10-7-16,4 20-2 16,7 12-5-16,7 8 5 15,11 2 0-15,11-4-16 16,9-6 15-16,11-6 0 16,27-3-5-16,20-9 7 15,33-8 0-15,32-16-30 16,-5 0-93-16,18-37-92 15,-41-3-92-15</inkml:trace>
  <inkml:trace contextRef="#ctx0" brushRef="#br0" timeOffset="19801.5004">15509 5793 12 0,'0'0'108'0,"0"0"30"16,0 0-15-16,0 0 13 16,0 0 24-16,0 0-68 15,0 0-44-15,-24-76 5 16,-19 106-53-16,-8 14 0 15,-5 14-14-15,7 2 12 16,18-3-34-16,22-9-11 16,9-12 24-16,11-7 22 0,14-8 1 15,-1-7 10 1,-5-8 0-16,-9-6 21 0,-5 0 106 16,-5-12 23-16,0-18-77 15,-9-10-59-15,-18-9-24 16,-13-6-8-16,-7-6-5 15,-4-5-64-15,-16-16-118 16,16 16-52-16,6 17-243 16</inkml:trace>
  <inkml:trace contextRef="#ctx0" brushRef="#br0" timeOffset="20411.7913">16008 5711 789 0,'0'0'120'15,"0"0"-65"-15,0 0-27 16,-120 12-5-16,55 26-22 16,-9 14 7-16,3 14-7 15,11 8 0-15,16 2-1 16,15-5-8-16,17-5 8 15,12-6 0-15,12-8-8 16,26-8-5-16,18-7-20 16,15-15-9-16,11-17-31 15,7-5-11-15,-5-23-13 16,-9-20 42-16,-20-3-10 16,-17-4 45-16,-19 4 20 15,-11 8 29-15,-8 8 4 0,0 10 25 16,0 5-2-16,0 8-17 15,-2 5-13-15,0 0-13 16,2-1-13-16,0 2-16 16,17-9 8-16,26-6 8 15,14-11 14-15,15-5 2 16,-1-4-15-16,-13 4-1 16,-18 6 0-16,-20 8 6 15,-18 8 19-15,-2 2 24 16,-6 2-12-16,-23 2-37 15,-7 2-17-15,-7 2-35 16,-3 0 3-16,-1 10 37 0,5 8 11 16,6 6 2-16,5 4 3 15,11 2 9-15,7 2-1 16,11 3-1-16,2-3 5 16,8-2-1-16,21-6 11 15,13-2 1-15,8-2 2 16,8-4-6-16,4 0-23 15,5 6-52-15,-13-4-160 16,-21-4-371-16</inkml:trace>
  <inkml:trace contextRef="#ctx0" brushRef="#br0" timeOffset="20816.6601">16799 6020 436 0,'0'0'124'15,"0"0"-105"-15,0 0 30 16,0 110 13-16,-5-62 4 16,1-4-15-16,2-6-24 15,2-12-8-15,0-10-9 16,0-8-1-16,0-8 4 16,0 0 66-16,-4-14 116 15,-5-26-108-15,-3-36-87 16,6-40-59-16,6-57-5 15,4-18-46-15,16 33-36 16,1 44 9-16,-10 66 113 16,-9 32 24-16,2 8 36 15,3 6-36-15,4 2-15 0,9 14-19 16,4 18 24-16,5 10 10 16,0 6 8-16,-2-2 12 15,-9-4 28-15,-9-7 10 16,-9-7 0-16,-4-2 7 15,-52 7 29-15,-47 10-8 16,-8-1-50-16,4-8-36 16,4-14-90-16,48-18-140 15,19-2-154-15</inkml:trace>
  <inkml:trace contextRef="#ctx0" brushRef="#br0" timeOffset="21084.9777">17378 5123 927 0,'0'0'192'15,"0"0"-76"-15,0 0-49 16,0 0-67-16,0 0-10 16,0 0-9-16,-35 193 11 15,8-25 8-15,-2 19 0 16,5-7 2-16,8-34 0 15,7-46 6-15,9-23-7 16,0-23 8-16,0-10-9 16,11 2-26-16,12-1-67 0,4-4-59 15,4-16-54-15,-10-11-48 16,-13-14-295-16</inkml:trace>
  <inkml:trace contextRef="#ctx0" brushRef="#br0" timeOffset="21515.6264">16927 6034 766 0,'0'0'110'0,"0"0"-10"16,0 0 5-16,0 0-99 15,0 0-6-15,0 0-23 16,0 0 23-16,151-5-1 16,-20 15-11-16,34-6-33 15,5-4-72-15,-33 0-7 16,-39-18-18-16,-40-1 36 15,-13-6 97-15,-3-3 9 0,-6-2 82 16,-5 0 42-16,-15 4 42 16,-12 6 1-16,-4 6-14 15,0 4-46-15,-14 8-74 16,-15 2-33-16,-15 12-29 16,-18 30-49-16,-9 17 35 15,-1 10 31-15,17 3 11 16,21-7-41-16,25-13-20 15,9-10-1-15,31-12 23 16,12-14 27-16,4-10 13 16,-6-6 9-16,-4-2 46 15,-18-22 37-15,-14-8 70 16,-5-10-34-16,-34-8-22 16,-16-11-75-16,-15 0-31 0,-5 2-63 15,12 13-53-15,14 24-45 16,17 14-80-16,17 8-333 0</inkml:trace>
  <inkml:trace contextRef="#ctx0" brushRef="#br0" timeOffset="21815.9356">18344 6006 373 0,'0'0'68'15,"0"0"71"-15,0 0 58 16,0 0 19-16,0 0-76 0,0 0-34 15,0 0-41 1,25-99-65-16,-58 101-2 0,-9 23-25 16,0 11-12-16,6 5 23 15,14 2-19-15,13-4 2 16,9-6 14-16,20-9-4 16,23-14-5-16,14-10 28 15,11 0 13-15,0-24 19 16,-5-8 0-16,-17-4 20 15,-19-3 16-15,-25 2 23 16,-4-6-38-16,-38 3-53 16,-43 0-103-16,8 10-149 15,3 14-266-15</inkml:trace>
  <inkml:trace contextRef="#ctx0" brushRef="#br0" timeOffset="22295.7985">18820 6064 814 0,'0'0'112'15,"0"0"-92"-15,0 0-20 16,0 0-25-16,0 0 17 15,0 0 6-15,0 0 2 16,18 104 0-16,-14-84-1 0,-1-2 1 16,-3-2 6-16,0-2 7 15,0 0 5-15,0-2-2 16,0-4 4-16,0 0-18 16,0-4 7-16,0-4-1 15,4 0 11-15,2-4 84 16,10-26 59-16,22-34-139 15,6-10-23-15,12-15-58 16,4-1-13-16,-8 22 16 16,0 8 7-16,-15 22 28 15,-10 18 9-15,-5 14-14 16,-6 6-5-16,-3 2-2 0,3 16 10 16,-3 6 12-16,-2 4 6 15,0 0 4-15,-4 4 14 16,-3 2 21-16,-4 4-5 15,0 11-14-15,-17 37-16 16,-12-10-66-16,-14-10-534 0</inkml:trace>
  <inkml:trace contextRef="#ctx0" brushRef="#br0" timeOffset="22670.2932">14219 7088 833 0,'0'0'95'16,"0"0"-43"-16,0 0-52 16,0 0-19-16,205-26 19 15,33-20 79-15,74-14 15 16,56-8-7-16,26 2-17 16,-9 18-28-16,20 5-22 15,-4 7-17-15,-14 8 6 0,-35 2-9 16,-40 2-5-16,-45 4-47 15,-44 8-26-15,-42 4-44 16,-62 6-57-16,-47 2-198 0</inkml:trace>
  <inkml:trace contextRef="#ctx0" brushRef="#br0" timeOffset="27348.4828">14731 10337 97 0,'0'0'66'16,"0"0"-11"-16,0 0 19 15,0 0-8-15,0 0 12 16,0 0 0-16,-33-32 3 15,31 30-32-15,-1 2 14 16,3 0 5-16,-2 0-16 16,2 0-3-16,-2 0-17 15,2-2 10-15,0 2 10 16,0 0-9-16,0 0 3 16,0 0-14-16,0 0-10 0,0 0-2 15,0 0-18-15,0 0-1 16,0 0-1-16,0 0-16 15,13-2-23-15,18 0 17 16,14-4 16-16,18-2 6 16,8-4 0-16,7-1 0 15,-2 8-13-15,2 5-85 16,-22 12-133-16,-30 6-170 0</inkml:trace>
  <inkml:trace contextRef="#ctx0" brushRef="#br0" timeOffset="31675.2636">15411 10244 104 0,'0'0'110'0,"0"0"-41"0,0 0 9 15,0 0-15-15,0 0-19 16,0 0-4-16,0 0 0 16,-18-18 15-16,16 17-9 15,2-2-5-15,-2 2-17 16,0 1 1-16,0-3 1 15,-1 3-9-15,0 0 2 16,1 0-6-16,2 0-12 16,0 0 1-16,0 0-2 15,0 0 2-15,0 0-2 16,0 0 1-16,0 0 0 16,0 0 1-16,0 0 11 15,0 0 0-15,0 0-12 16,14-1 11-16,11-1-12 15,6-1 12-15,7 2-12 0,20 1-25 16,-12 0-72 0,-10 4-162-16</inkml:trace>
  <inkml:trace contextRef="#ctx0" brushRef="#br0" timeOffset="33984.5426">16499 10273 178 0,'0'0'112'0,"0"0"-54"16,0 0-15-16,0 0 9 16,0 0 17-16,0 0-4 15,0 0-14-15,-8 0-4 16,6 0 11-16,0 0-7 16,2 0-5-16,-2 0 3 15,2 0-9-15,0 0 4 16,0 0-15-16,0 0-11 15,0 0-5-15,0 0-11 0,0 0 11 16,0 0-7 0,2-2-6-16,16-2 1 0,15-2-1 15,15-4 1 1,9-1-1-16,13 2-1 0,16 9-69 16,-14 0-93-16,-24 0-215 15</inkml:trace>
  <inkml:trace contextRef="#ctx0" brushRef="#br0" timeOffset="42130.7535">18392 11300 186 0,'0'0'124'16,"0"0"-54"-16,0 0 18 15,0 0-19-15,0 0-7 0,-6-27 7 16,6 25-34-16,0 0 10 16,0 0 5-16,0 2-20 15,0 0-2-15,0-2 4 16,0 2-11-16,0-2 4 16,0-1-24-16,16-4-1 15,43-5-13-15,-3 2-107 16,4-2-147-16</inkml:trace>
  <inkml:trace contextRef="#ctx0" brushRef="#br0" timeOffset="43702.9212">20540 10483 440 0,'0'0'121'15,"0"0"-83"-15,0 0-24 16,0 0-4-16,0 0 31 0,0 0 17 16,0 0 4-16,36-16 30 15,1-4-1-15,21-12-11 16,45-26-10-16,68-37-15 16,77-36 15-16,39-16-12 15,12 5 9-15,-27 23-15 16,-50 31-23-16,-35 16-10 15,-54 24-8-15,-50 16-10 16,-37 16-2-16,-27 7 1 16,-3 5-44-16,-16 4-138 15,0 4-228-15,0 9-117 0</inkml:trace>
  <inkml:trace contextRef="#ctx0" brushRef="#br0" timeOffset="44026.7046">24010 8570 687 0,'0'0'143'0,"0"0"-74"16,0 0-21-16,0 0-34 15,0 0-14-15,0 0-25 0,0 0 25 16,-85 108 2 0,16-31 5-16,-34 27 28 0,3-6-4 15,-10-4-16-15,6-3-15 16,-1-5-55-16,16-12-118 15,20-22-112-15</inkml:trace>
  <inkml:trace contextRef="#ctx0" brushRef="#br0" timeOffset="44766.8696">23262 8361 825 0,'0'0'101'0,"0"0"4"16,0 0-48-16,0 0-44 16,0 0-13-16,0 0-41 15,0 0 22-15,14 71 12 16,-3-7 7-16,5 12 10 16,4 9-3-16,9 1-5 15,6-2-2-15,12-10-64 16,9-8-87-16,7-12-69 15,-3-14-1-15,-4-9-12 16,-8-13 81-16,-10-6 140 16,-7-4 12-16,-8-2 67 15,-3 4 4-15,-3 0 24 16,-1 3-43-16,2 4-7 16,2 1 22-16,7-4 16 0,8-4-3 15,15-8 24-15,12-2 7 16,13-16-4-16,6-18-34 15,-1-8-17-15,-8-3-29 16,-22 2-14-16,-13 3 9 16,-22 1-12-16,-15 3-5 15,0 8-5-15,-25 10-13 16,-10 12 1-16,-10 6-16 16,0 12 13-16,6 18 14 15,9 2-14-15,20-4 2 16,10-7-30-16,31-14 43 15,55-7 10-15,63-30 75 16,38-38-27-16,-6-6-26 16,-38 0-19-16,-56 11 1 0,-38 12-12 15,-6-7-2-15,-8-7 0 16,-16-1 0-16,-19 14-45 16,-10 16-11-16,-34 21 20 15,-12 15-3-15,-7 22 16 16,1 31 10-16,2 33 11 15,15 5-14-15,16 11 8 16,13 6 8-16,16-16 0 16,0 6 21-16,16-5-3 15,8-13 21-15,-1-12-15 16,-6-12-9-16,-5-14 8 16,-8-8-13-16,-4-10-3 15,0 1 11-15,-11 1 2 0,-58 16-10 16,0-4-10-1,-11-12-331-15</inkml:trace>
  <inkml:trace contextRef="#ctx0" brushRef="#br0" timeOffset="46049.8556">20756 12111 421 0,'0'0'131'0,"0"0"6"16,0 0-23-16,0 0-41 16,0 0-3-16,0 0-31 15,0 0-39-15,-44-29-5 0,44 29-11 16,0 0 16-16,0 0-1 15,0 0 0-15,0 0 0 16,0 0-7-16,0 0 2 16,0 0-1-16,2 1-8 15,18 13 15-15,13 8 9 16,16 10 27-16,18 11-6 16,35 15-18-16,39 20 8 15,40 20 5-15,23 9-18 16,8-5 0-16,-3-4-6 15,-10-5 1-15,-7 5-2 16,-14 10-39-16,-53-24-141 16,-39-13-224-16</inkml:trace>
  <inkml:trace contextRef="#ctx0" brushRef="#br0" timeOffset="47359.2855">23154 14125 93 0,'0'0'563'15,"0"0"-485"-15,0 0-58 16,0 0-20-16,0 0-11 15,0 0 11-15,0 0 21 16,-9 0 24-16,9 0 69 16,0 0 35-16,0-4 12 15,0-16-9-15,7-19-74 16,10-12-50-16,1-18-18 16,5-9 0-16,0-24 6 15,9-28-16-15,6-25 1 16,-2 15-1-16,-9 33 1 15,-10 43 0-15,-11 40-1 16,0 4 7-16,-4 8 10 16,0 2-8-16,-2 8-9 0,2 2-19 15,5 6-39-15,5 24-4 16,11 16 41-16,15 31 15 16,0 3 5-16,9 10 2 15,4 4 6-15,-5-11-7 16,6 4-2-16,2 0 2 15,-2-7-7-15,2-4 6 16,0-8 0-16,-2-13-5 16,-6-11 6-16,-6-16-9 15,-6-10 4-15,-8-14 5 16,-4-4 1-16,-1-8 29 16,-2-26 34-16,6-14-26 15,-3-20-13-15,-6-11 17 0,-11-23-3 16,-5-28 9-16,-23-27-16 15,-6 13-14-15,5 34-17 16,8 39 1-16,5 39 18 16,0 4-9-16,2 6-11 15,2 4-1-15,3 12-69 16,4 6-107-16,0 34-202 16,2 9-22-16,12 4 53 0</inkml:trace>
  <inkml:trace contextRef="#ctx0" brushRef="#br0" timeOffset="47699.1015">24806 13698 633 0,'0'0'106'16,"0"0"4"-16,0 0 46 15,0 0-47-15,0 0-43 16,0 0-66-16,0 0-30 15,-37 6 2-15,15 46 19 16,4 8 8-16,9 0-6 16,9-8-1-16,9-12 7 15,33-15-8-15,34-24 9 16,45-19 17-16,1-28 15 16,-7-10 0-16,-14-4-18 0,-41 6 18 15,-9-6 11-15,-18-13 46 16,-33 3-11-16,-10 0-8 15,-46 8-44-15,-36 16-17 16,-37 36-9-16,5 12-29 16,-19 78-75-16,43 2-107 15,48-15-186-15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12:50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5585 14269 77 0,'0'0'1'16,"-138"-2"47"-16,51 2-38 15,18 0-10-15,18 0-136 0</inkml:trace>
  <inkml:trace contextRef="#ctx0" brushRef="#br0" timeOffset="1505.2697">5100 5642 910 0,'0'0'197'15,"0"0"-173"-15,0 0-24 16,0 0-63-16,0 0 43 16,167-32 18-16,-82 22-17 15,31 10-63-15,-21 13-166 16,-28 9-298-16</inkml:trace>
  <inkml:trace contextRef="#ctx0" brushRef="#br0" timeOffset="2252.1414">5117 9685 641 0,'0'0'96'0,"0"0"55"0,0 0-53 16,0 0-55-16,0 0-43 16,0 0 0-16,0 0-16 15,-8-12-25-15,34 12 33 16,16 0 7-16,16 0 1 16,34-10 0-16,43-12-25 15,-12 0-154-15,-20-6-406 0</inkml:trace>
  <inkml:trace contextRef="#ctx0" brushRef="#br0" timeOffset="4880.418">4832 14219 170 0,'0'0'156'16,"0"0"-49"-16,0 0-48 15,0 0 6-15,0 0-12 16,0 0-6-16,0 0 16 15,0-8-8-15,-2 8-15 16,2 0 4-16,0 0-24 16,0 0-13-16,0 0-7 0,0 0-10 15,0 0 3 1,9 0-5-16,20 0 12 0,20 0 0 16,40-6 0-16,51-18 0 15,32-10-40-15,-22 0-157 16</inkml:trace>
  <inkml:trace contextRef="#ctx0" brushRef="#br0" timeOffset="10006.2276">8882 10830 7 0,'0'0'41'0,"0"0"-4"16,0 0-6-16,0 0-5 15,-57-106 15-15,52 88-41 16,-1 6-56-16</inkml:trace>
  <inkml:trace contextRef="#ctx0" brushRef="#br0" timeOffset="10477.8854">8932 10636 348 0,'0'0'195'0,"0"0"-77"15,0 0-12-15,0 0-17 16,0 0 21-16,0 0-29 0,0 0-35 16,-13-17-18-16,13 17-11 15,0 0-17-15,0 0-66 16,0 0-173-16,0 13-142 16</inkml:trace>
  <inkml:trace contextRef="#ctx0" brushRef="#br0" timeOffset="10654.0901">8859 11079 208 0,'0'0'303'16,"0"0"-130"-16,0 0-128 0,0 0-45 15,0 0-5-15,0 0-121 16,0 0 18-16,35 54-29 15,-26-32-49-15</inkml:trace>
  <inkml:trace contextRef="#ctx0" brushRef="#br0" timeOffset="10831.1113">8954 11343 162 0,'0'0'140'15,"0"0"-78"-15,0 0-33 16,0 0 21-16,0 0 12 16,0 0-33-16,0 0-29 15,-9 4-37-15,14 4-97 0,-1 2-44 0</inkml:trace>
  <inkml:trace contextRef="#ctx0" brushRef="#br0" timeOffset="10968.6338">8957 11592 682 0,'0'0'152'0,"0"0"-103"16,0 0-49-16,0 0-229 16</inkml:trace>
  <inkml:trace contextRef="#ctx0" brushRef="#br0" timeOffset="35897.4386">16572 8857 26 0,'0'0'17'0,"0"0"-14"0,0 0 40 16,0 0-15-16,0 0-7 15,-60-36 14-15,60 34-35 16,0 0-27-16,-3 2-114 0</inkml:trace>
  <inkml:trace contextRef="#ctx0" brushRef="#br0" timeOffset="37247.3509">14841 7997 38 0,'0'0'200'16,"0"0"-76"-16,0 0-78 15,0 0-25-15,0 0-8 16,0 0-3-16,0 0 7 16,0 0 13-16,0 0 12 0,0 0 10 15,0 0 6 1,0 0-25-16,0 0-10 0,0 0 2 15,0 0-4-15,0 0 5 16,0 0-16-16,0 0-9 16,0 0 5-16,0 0-6 15,0 0 0-15,0 0 10 16,0 0-1-16,0 0 4 16,0 0-12-16,0 0 0 15,0 0 0-15,6 0-1 16,8 0 0-16,3 0 0 15,12 2 1-15,7 2-1 0,9-2 1 16,8-2-1-16,7 0 11 16,10 0-10-1,1 0 7-15,2 0-8 0,-1-6 0 16,-5 0 0-16,-5 2 0 16,-2 1 0-16,-7 2 0 15,1-1 0-15,-3 0 1 16,3-2-1-16,4-1 0 15,-1 1 0-15,5 1 0 16,1-1 1-16,-3 0-1 16,-2 1 1-16,-2 3-1 15,-2 0 0-15,-6 0-1 16,4 0 0-16,-5 0 1 0,-1 3 0 16,1 1 0-1,-2 0 0-15,0-1 0 0,-1 0 1 16,2-2 0-16,6-1 0 15,-1 0-1-15,3 0 2 16,-3 0-2-16,0 0 1 16,-2-1 6-16,-9-3-7 15,-4 0 0-15,-11 2 0 16,-8-1-3-16,-5 3 3 16,-6 0 0-16,-4 0 0 15,3 0 0-15,-3 0 0 16,4 0-1-16,4 0 1 15,3 0-1-15,5 0 1 16,-1 0 0-16,1 0 0 16,0 0 1-16,-4 0-1 0,-6 0 1 15,-1 0-1 1,-5 0-1-16,-2 0 0 0,0 0-25 16,0 17-80-16,0 5-22 15,0-6-96-15</inkml:trace>
  <inkml:trace contextRef="#ctx0" brushRef="#br0" timeOffset="47845.6896">15005 8059 9 0,'0'0'16'16,"0"0"4"-16,0 0-11 16,0 0-8-16,0 0 57 15,0 0-5-15,0-46 29 16,0 44 18-16,0 2-70 15,-2 0-29-15,0 0 0 16,0 0-1-16,2 0 13 16,-2 0 27-16,2 0 24 0,-2 0-22 15,-1 0 8-15,1 0 5 16,-2 0 14-16,-1 0-5 16,-2 0-16-16,-4 0-22 15,-3 2-18-15,-1 2-7 16,-3 2-1-16,-3 0 8 15,-9 0 1-15,-5 2 3 16,-10 2-1-16,-11 4-11 16,-6-2-16-16,-3 0-7 15,3-4-14-15,6-6 32 16,7-2 5-16,6 0 1 0,8-10 37 16,8-4-14-16,3 2-9 15,6 2 9-15,7 2-8 16,2 0 9-16,4 2-14 15,3-2-9-15,2-2-1 16,0-6 14-16,0-4-4 16,0-6 7-16,0-9 0 15,9-5-6-15,5-2-6 16,1-2-5-16,-1-2 15 16,-3 2-9-16,-3 0-1 15,-2 1 5-15,-2 3 5 16,-2-2 0-16,-2 2 14 15,0-1-17-15,0-2-2 16,0-3-1-16,0-4 7 16,0-5-4-16,0-4-12 0,0-4 2 15,0 7 7-15,0 4 9 16,0 6-12-16,0 8 0 16,0 2-5-16,0 4 12 15,0-1-14-15,0 4 0 16,0 0 1-16,0 1 0 15,0 5-1-15,0 2 10 16,2 7 15-16,-2 4 3 16,0 6-27-16,2 3-1 15,3 1-8-15,5 0-13 16,13 0 3-16,10 0 8 16,17-5 10-16,12 1 2 15,13-2-1-15,12-2-1 0,27 0 2 16,28-2-2-16,26 0 1 15,8 0 0-15,-11 2-1 16,-13-2 0-16,-13 2 0 16,6 0-1-16,-4-4 0 15,-7 2 1-15,-8-2 0 16,-3 0 0-16,-3-2-1 16,-17 4-1-16,-18 0-6 15,-21 4 8-15,-6 0 0 16,7 0 1-16,3 0-1 15,11-2 0-15,-6 3-2 16,1 1 2-16,-1 1 0 0,4 1 0 16,-2 2-1-1,0 0 1-15,-1 0 0 0,-1 0-2 16,2 0 2 0,-4-2 0-16,-5 0 0 0,-8 0 0 15,-8-2 0-15,-13 1 0 16,-14 2-1-16,-12 1 1 15,-9 0-9-15,-2 0 9 16,0 0 1-16,0 0 7 16,0 0-7-16,0 0 0 15,2 0-1-15,0 0-6 16,0 0-2-16,5 0 0 16,0 0 6-16,2 0 2 15,-3 0-1-15,1 0 1 16,0 5-1-16,-2 4-8 15,1-1 9-15,3 2-1 16,5 4 0-16,-1 2 0 0,5 2 0 16,3-2 1-16,0 2 0 15,1-2 0-15,-2 2 0 16,0 2 1-16,-2 2-1 16,-3 2 0-16,-1 6 0 15,-3 6-1-15,0 5 1 16,-1 4-1-16,0 4 1 15,3 1 0-15,3 4 0 16,-1 0 0-16,2 4 0 16,1 1 0-16,-3-3 0 15,-2-2 0-15,-1-8 0 0,-4-4 0 16,-1-6 0-16,0-6 0 16,-5-6 0-16,0-6 0 15,1-2 0-15,-3-6 0 16,2 0 0-16,0-3 0 15,-2-3 0-15,0-1 0 16,2-1 0-16,-2 0 0 16,0-2 0-16,0 3 1 15,0-2-1-15,0 6 0 16,0 3 0-16,0 3-1 16,0 7 1-16,0 1 0 15,0-2 0-15,0 3 0 0,0-1 0 16,0 1 0-16,0-2-1 15,0 0 0 1,0-4 0-16,0 0 1 0,0-4-9 16,0-4 8-16,0-2 0 15,0 0 0-15,0-4 1 16,0 2-2-16,0-2 1 16,0-2 0-16,0 2-8 15,0-2 2-15,0 2 7 16,0-2-6-16,0 2 5 15,0-2 0-15,0 2 0 16,0-2 0-16,0 2 1 16,-2 2 0-16,-2 0 0 15,-6 0 0-15,-3 0 0 16,-2 2 10-16,-10 2-8 16,-6 2 4-16,-4 0-6 0,-8-2 0 15,-1 0 9-15,-4-2-8 16,2-2 8-16,1-2 11 15,1 0-5-15,-4-2-4 16,4 3-3-16,-3-2 0 16,1 2 0-16,-1-3 2 15,0 1 0-15,0-1-3 16,-1 2 0-16,2 0-1 16,5 0-6-16,1 1 0 15,5-2 1-15,2 2-1 16,0 1 0-16,-5 3 2 15,-8 4-4-15,-10 3-5 0,-9 4 7 16,-2 4-1 0,0 0 1-16,3 2 0 0,5 2-23 15,7 4-47-15,13-4-95 16,15-12-197-16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16:02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 8456 71 0,'0'0'524'0,"0"0"-390"15,0 0-68-15,0 0 22 16,0 0-11-16,0 0-47 16,-8 0-18-16,8 0-12 15,0 0 0-15,0 0 0 0,0 0-11 16,0 0 5-1,0 4-7-15,4 4 4 0,12 4 8 16,9 4 0-16,8 4 1 16,16 2 0-16,13 2 0 15,32 4 1-15,32 2 1 16,36 7-1-16,9 1 1 16,-9 2 9-16,-17 4-9 15,-20-2-2-15,-5-2 0 16,-2 0-1-16,-18-6 1 15,-17-8 0-15,-18-6 0 16,-11-6 0-16,6-2 1 16,2 0-1-16,0 1 1 15,-15-7 1-15,-12-1-2 16,-12-2 1-16,-11-2-1 0,-6-1 0 16,-6 3 1-16,0-3 0 15,0 0-1-15,0 3 0 16,0 12-6-16,-12-1-181 15,-3-4-159-15</inkml:trace>
  <inkml:trace contextRef="#ctx0" brushRef="#br0" timeOffset="6011.3192">11097 8452 173 0,'0'0'136'0,"0"0"-99"16,0 0-19-16,0 0 3 15,0 0 135-15,0 0-56 16,-4 0-47-16,4 0 8 15,-2 0 20-15,0 0-5 16,2 0-11-16,-3 0-14 0,3 2-11 16,0-2-15-16,0 2-18 15,0-2-7-15,0 2 0 16,0-2-7-16,0 2-3 16,3 2-4-16,15 2 8 15,3 0 6-15,8 4 1 16,5 0-1-16,4 2 0 15,35 12-23-15,-10-4-172 16,1-2-36-16</inkml:trace>
  <inkml:trace contextRef="#ctx0" brushRef="#br0" timeOffset="7137.6573">12312 8436 189 0,'0'0'153'16,"0"0"-95"-16,0 0 7 15,0 0-3-15,0 0-12 16,0 0 8-16,0 0-2 16,0-4 9-16,0 4 6 15,0 0 13-15,0 0-2 16,0 0-8-16,0 0-31 16,0-2-17-16,9 2-17 0,9-2-9 15,11-2 1-15,6 4 0 16,5 0-1-16,0 0 0 15,1 14-140-15,-14 6-147 16,-12 0-428-16</inkml:trace>
  <inkml:trace contextRef="#ctx0" brushRef="#br0" timeOffset="25380.0419">1918 16547 121 0,'0'0'295'0,"0"0"-190"15,0 0-79-15,0 0-12 16,0 0-6-16,-3 0 5 0,3 0 13 16,0 0-3-1,0 0-5-15,0 0 0 0,0 0-17 16,0 0 9-16,0 0 2 15,0 0-5-15,0 0 3 16,0 0-9-16,0 0-1 16,0 0 0-16,12 0-1 15,8 0 1-15,4 0 10 16,3 0-10-16,4-4 5 16,-2 0-5-16,3 4 0 15,1 0 2-15,2-4-2 16,5 4 0-16,5-4 13 15,4 2-11-15,0 0 7 16,3 2-7-16,-8 0-1 0,-6 0-1 16,-9 0-4-16,-9 12-6 15,-5 6-12-15,-5 0-4 16,-4 0 8-16,1 4 9 16,-1 0 9-16,6-4 9 15,3-4-6-15,10-2 13 16,6-2 1-16,11-2 3 15,12-3-4-15,4-4-4 16,2 3 4-16,-4 0-8 16,-8 1-8-16,-7 0-1 15,-10 3-6-15,-2-3 7 16,-7 3 0-16,2-3 0 16,-1 0 0-16,-1 3 1 0,0-2-1 15,1-2 0-15,1 8-1 16,-1-6 0-16,1 6 1 15,0-6-1-15,3 6-4 16,6-6 5-16,5-2 6 16,9 0 1-16,14-4-1 15,10 0 2-15,7 0-7 16,2-8 15-16,-6 2-15 16,-10-2 1-16,-15 4-2 15,-6 4 0-15,-14 0 0 16,-8-4-1-16,-2 4 1 15,-9 0 0-15,0 0 1 16,3 0-1-16,3 0 1 16,3 0 1-16,8-2-1 15,2-2-1-15,5 0 2 0,-1 0-1 16,-4 4-1-16,-2-4 2 16,0 4-1-16,-3 0-1 15,0 0 0-15,7 0-10 16,1 0 10-16,6 0 7 15,2-2-7-15,7-2 1 16,8-8 0-16,7-2 0 16,6 0 7-16,-1-4-8 15,-5 0 1 1,-11 5-1-16,-10 3 0 0,-15 2 0 16,-11 4 1-16,-8 4-1 15,-5 0 1-15,-2-4 0 0,2 2 25 16,8 2-26-16,23-18-47 15,-2 6-206-15,3-6-272 16</inkml:trace>
  <inkml:trace contextRef="#ctx0" brushRef="#br0" timeOffset="40494.1248">11044 8444 32 0,'0'0'150'0,"0"0"-84"0,0 0 4 15,0 0 7-15,0 0 0 16,-18 0-15-16,16 0 17 16,2 0-5-16,-2 0-11 15,2 0 8-15,-2 0-9 16,2 0-18-16,0 0-20 15,0 0-8-15,0 0-15 16,0 0-1-16,0 0-6 16,0 0-6-16,8 0 12 15,11 0 2-15,7 0 6 16,6-2 2-16,3-4-8 16,1 2 5-16,3 0-5 15,1 0 0-15,1 2 3 16,3 0-5-16,1 0 0 0,-3 0 1 15,-2 0-1 1,-3 2 1-16,-9-2 0 0,-8 2-1 16,-4 0 1-16,-5 0-1 15,-5 0 0-15,-1 0-1 16,-3 0 1-16,0 0-1 16,-2 0 0-16,0 0 0 15,0 0 1-15,0 0-1 16,0 0-14-16,0 0 1 15,0 0-5-15,-7 0 12 16,-6 0-13-16,-3 0-2 16,-5 6 12-16,-4 0-7 15,0 0 5-15,-4-2 3 0,-6 2-8 16,-7 2-10 0,-10 0-24-16,-1 0-31 0,-3-2 28 15,7 0 5-15,12-4 49 16,12-2 5-16,11 0 26 15,8 0-13-15,3 0 16 16,3 0-22-16,0 0 1 16,0 0-6-16,0 0-7 15,0 0 0-15,5-4 0 16,9 0-1-16,1-2 0 16,5 2-5-16,5 0 6 15,-1 0-7-15,2 0 0 0,1 2-9 16,0 0 0-1,2-2 6-15,2 2 9 0,-4 0-5 16,0 2-7-16,-8 0 2 16,-5 0-4-16,-7 0-39 15,-5 0 2-15,-2 0 23 16,0 0 17-16,0 0 4 16,-4 0 8-16,-17 0 12 15,-8 6-11-15,-4 2-1 16,-5 0 0-16,5 0-6 15,2-4 6-15,6 2 5 16,7-4-3-16,5 2-2 16,6 0 0-16,3-2-13 15,4 2-30-15,0-2-47 16,0 0 56-16,2-2 34 0,13 0 8 16,4 0 23-16,0-2-10 15,4-6 4-15,1 0-16 16,-5 2-9-16,-9 0-138 0</inkml:trace>
  <inkml:trace contextRef="#ctx0" brushRef="#br0" timeOffset="47900.0332">8196 3469 215 0,'0'0'133'15,"0"0"-52"-15,0 0-51 0,0 0 2 16,0 0 27-16,0 0 19 16,-6 0-10-16,6 0-18 15,0 0 18-15,0 0 0 16,0 0-38-16,0 0-4 15,0 0-16-15,0 0-1 16,0 0-2-16,0 0-6 16,0 0-1-16,0 0-7 15,20 4-12-15,14 0 19 16,10 2 7-16,14 0-6 16,6 0 9-16,9 0-3 15,4 2-7-15,3-2 1 16,4 2-1-16,8-4 9 15,3 0-9-15,6-2 0 16,2-2 0-16,-1 0 1 0,-4 0 12 16,-5 0-12-16,-8-2 9 15,-11 0-9-15,-11 2 0 16,-13 0-1-16,-11 0 0 16,-8 0-1-16,-5 4 1 15,-6 4-1-15,1 0-8 16,-6 2 9-16,3 0-1 15,-3 0 1-15,1 4 0 16,-7 12-78-16,-3-4-78 16,-6-6-159-16</inkml:trace>
  <inkml:trace contextRef="#ctx0" brushRef="#br0" timeOffset="54468.9856">25326 2869 28 0,'0'0'155'15,"0"0"-64"-15,0 0-50 16,0 0 3-16,0 0 23 15,0 0-12-15,0-12 8 16,-3 10 12-16,1-2-14 16,0 2-17-16,2 2 3 15,-2-2-26-15,2 2-9 16,0 0-1-16,0 0 10 16,0 0 9-16,0 0 5 0,0 0-8 15,0 0-2-15,0 0-17 16,2 0-7-16,21 0 11 15,17 0-6-15,20 0-5 16,18 0-1-16,14 0 9 16,3 0-8-16,-1 0 1 15,-9 4-2-15,-12 4 0 16,-13 0 0-16,-16 0-9 16,-19 2-72-16,-29 6-120 15,-30 0-116-15,-15-6-41 0</inkml:trace>
  <inkml:trace contextRef="#ctx0" brushRef="#br0" timeOffset="56051.1114">27550 2956 143 0,'0'0'97'0,"0"0"-25"0,0 0-10 16,0 0-25-1,0 0-8-15,0 0 6 0,0 0-2 16,0 0-1-16,0 0 7 15,0 0 11-15,0 0-12 16,0 0-9-16,0 0-1 16,0 0-19-16,0 0-2 15,0 0-5-15,0 0-2 16,15 0 1-16,12 0 0 16,13 0 27-16,16 0 15 15,8 0-14-15,12 0-10 16,0 0 8-16,-3 1-18 15,1 1-8-15,-7 2 0 16,-5 3 0-16,-8-2 0 16,-8 4-1-16,-23 5-76 15,-17-5-169-15,-6-2-244 0</inkml:trace>
  <inkml:trace contextRef="#ctx0" brushRef="#br0" timeOffset="59360.8986">30929 2963 107 0,'0'0'120'16,"0"0"-55"-16,0 0-19 0,0 0-6 15,0 0 32-15,0 0-21 16,0 0 17-16,0-29-19 16,0 26-9-16,0 3-8 15,0 0-5-15,0 0 4 16,0 0-3-16,0 0-12 16,0 0-5-16,0 0-11 15,2 0 0-15,19 0 0 16,12 0 9-16,17 7 3 15,10 0 8-15,13 4 4 16,5-1-6-16,4 1-7 16,3 1 4-16,-2 2-5 15,-6 0-9-15,-10-1 7 16,-13-4 5-16,-21-2-13 16,-13-3 0-16,-15 0-19 0,-5-2-30 15,-54 8-55-15,-6 0-126 16,-5-2 47-16</inkml:trace>
  <inkml:trace contextRef="#ctx0" brushRef="#br0" timeOffset="61739.1466">25406 4377 208 0,'0'0'232'0,"0"0"-141"0,0 0-36 15,0 0 7-15,0 0-9 16,0 0-9-16,0 0-8 16,0 0-10-16,5 0-10 15,3 2-15-15,8 2 2 16,11 2-2-16,15 3 8 16,20 2 11-16,36 5-13 15,37 8-4-15,16-2-3 16,-24-5-108-16,-43-13-263 0</inkml:trace>
  <inkml:trace contextRef="#ctx0" brushRef="#br0" timeOffset="64395.0929">25493 7740 46 0,'0'0'84'0,"0"0"-26"15,0 0-32-15,0 0-6 16,0 0 17-16,0 0 20 15,0 0-53-15,-33-14-4 16,21 14-115-16,-3 0-90 0</inkml:trace>
  <inkml:trace contextRef="#ctx0" brushRef="#br0" timeOffset="66906.4987">31309 4445 152 0,'0'0'235'0,"0"0"-123"15,0 0-31-15,0 0-22 0,0 0-15 16,0 0-5-16,0 0-13 16,-6-6-16-16,6 6 3 15,0 0-1-15,19 0-11 16,23 4 8-16,40 14 8 15,43 10 2-15,-2 0-19 16,15 9-20-16,-42-9-174 16,-52-16-181-16</inkml:trace>
  <inkml:trace contextRef="#ctx0" brushRef="#br0" timeOffset="67671.5443">30580 6093 355 0,'0'0'163'0,"0"0"-115"15,0 0-32-15,0 0 30 16,0 0 43-16,0 0 8 15,0 0-18-15,83 3-35 16,-25 1-24-16,35 10-14 16,63 14-6-16,-20 0-103 15,-7-2-181-15</inkml:trace>
  <inkml:trace contextRef="#ctx0" brushRef="#br0" timeOffset="68509.5459">31155 7943 560 0,'0'0'183'0,"0"0"-93"15,0 0 5-15,0 0 2 16,0 0-28-16,0 0-50 15,165 0-19-15,-78 4-20 16,0-1-266-16</inkml:trace>
  <inkml:trace contextRef="#ctx0" brushRef="#br0" timeOffset="70649.169">15471 7240 113 0,'0'0'114'0,"0"0"92"15,0 0-92-15,0 0-26 16,0 0-9-16,0 0 5 15,-11-62 4-15,11 56-14 16,0 2-22-16,0 0-6 16,0 0 24-16,0 3-8 15,0-1-13-15,0-1 9 16,0 3 0-16,0 0-25 16,0 0-12-16,0 0-15 15,0 0-6-15,0 0 0 16,0 0-9-16,0 0-1 0,0 0 1 15,-2 5-15-15,2 11 8 16,0 6 15-16,-2 6-7 16,0 2 8-16,-1-2 2 15,1 0-2-15,-3-4 1 16,3 0-1-16,0-4 1 16,0 0-2-16,2-4 2 15,0 0-1-15,0-4 1 16,0 0-1-16,0-2-16 15,0-1-22-15,0-2-46 16,0-7-75-16,-9 0-130 16,-4 0-468-16</inkml:trace>
  <inkml:trace contextRef="#ctx0" brushRef="#br0" timeOffset="72343.172">15923 15316 80 0,'0'0'147'0,"0"0"-54"16,0 0-52-16,0 0-17 0,0 0-6 16,0 0 3-16,-10-22 27 15,10 20 27-15,0-2-22 16,-2 0-30-16,2 0 34 16,0 0-17-16,-3-2-8 15,3-1 39-15,0 2-34 16,0 1 22-16,-3 0-5 15,3 2-4-15,0-1-2 16,0 3-9-16,0 0-7 16,0 0-13-16,0 0-5 15,0 0-7-15,0 0-6 16,0 0-2-16,0 0-4 16,0 0-4-16,-2 0 8 15,2 0-15-15,-4 3 10 16,2 11 5-16,-3 4 1 0,-1 6 0 15,-3 2 0-15,0 4 0 16,-2 2 1-16,0 0-1 16,-1 2 0-16,-1 2 1 15,2-5 0-15,0-4 1 16,2-4-2-16,2-1-10 16,2-12-45-16,5-6-35 15,0-4-92-15,12 0-315 0</inkml:trace>
  <inkml:trace contextRef="#ctx0" brushRef="#br0" timeOffset="77324.4899">23539 10167 113 0,'0'0'187'16,"0"0"-14"-16,0 0-46 15,0 0-43-15,0 0 4 16,0 0 25-16,11-73-15 16,-11 71-14-16,0 0-22 15,0 2-13-15,0 0-24 16,0 0-12-16,0 0-9 15,0 0-4-15,0 0-7 16,0 2-10-16,0 14 8 16,-7 8 9-16,-4 8-1 15,-4 11 1-15,-3 4 0 16,-2 6 0-16,-2-1 0 16,2 0 0-16,-3 0 0 15,-2-4 0-15,4 2 0 16,-4-1 1-16,2-5-1 0,4-6 0 15,5-8 5-15,3-10-5 16,5-8 1-16,4-4 0 16,-1-6-1-16,3-2 8 15,0 0-2-15,0 0 1 16,0-8-7-16,0-10-24 16,0-6-319-16</inkml:trace>
  <inkml:trace contextRef="#ctx0" brushRef="#br0" timeOffset="79811.6585">15578 7139 160 0,'0'0'110'0,"0"0"89"0,0 0-42 16,0 0-74-1,0 0-20-15,0 0 5 0,0 0 0 16,0-15-9-16,-2 13 0 15,2 2-15-15,0 0-7 16,0 0-5-16,-2 0-13 16,0 0-18-16,-6 0-1 15,-2 0-14-15,-9 0-12 16,-7 10 17-16,-8 11-11 16,1 1 1-16,-3 6 18 15,1 0-11-15,4-1 6 16,2 0-1-16,2-1 1 15,5 0-1-15,6-2-10 16,5 0 4-16,7 0 0 0,4-2 3 16,0 0 10-16,0-1-1 15,11-3 0-15,4-3 0 16,1 2 1-16,4-6 1 16,4-3-1-16,3-4 10 15,8-4 9-15,11 0-7 16,4-1-4-16,14-17 8 15,0-4-14-15,-2-3 9 16,-4 3-5-16,-11-2-4 16,-14 2 5-16,-6 0-6 15,-9-2 18-15,-7 0-6 16,-2 0-6-16,-5 0 18 16,-2 0-15-16,-2-2-10 15,0 2 0-15,-2-2-1 16,-18-1 1-16,-9 1 0 0,-8-3-17 15,-10-2 17-15,-3 3 7 16,8 2-6-16,7 8 6 16,10 6-7-16,8 10-6 15,3 2-73-15,-9 32-176 16,6 8-62-16</inkml:trace>
  <inkml:trace contextRef="#ctx0" brushRef="#br0" timeOffset="82782.2807">23871 10611 101 0,'0'0'117'0,"0"0"-92"0,0 0-23 16,0 0 62-16,0 0 188 15,0 0-86-15,0 0-23 16,-9 3-40-16,9-3-44 16,-2 0-8-16,2 1-31 15,-2-1-20-15,-2 4-7 16,-8 1-14-16,-5 3 13 15,-18 4-6-15,-11 4 7 16,-35 4-37-16,13-4-151 16,16-10-189-16</inkml:trace>
  <inkml:trace contextRef="#ctx0" brushRef="#br0" timeOffset="83181.1627">24642 10529 960 0,'0'0'137'16,"0"0"-137"-16,0 0 0 15,0 0-79-15,-114 31 44 0,63 1 28 16,6 5-15-1,14 2-10-15,18-1 25 0,13-2 0 16,9-2 7-16,34-4 10 16,21-8 9-16,34-8-1 15,31-14 3-15,-6 0-9 16,-14-8-2-16,-23-14-1 16,-28-6 25-16,-4-6 31 15,-10-12-20-15,-23-4-23 16,-21-3-22-16,-52-5-32 15,-73 4 26-15,-57 16 6 16,-16 22-1-16,29 16 1 16,51 12-14-16,55 18-56 15,16 43-97-15,16-8-97 16,10 0-355-16</inkml:trace>
  <inkml:trace contextRef="#ctx0" brushRef="#br0" timeOffset="86965.7027">25506 10690 97 0,'0'0'277'0,"0"0"-114"0,0 0-17 16,0 0 4-16,0 0-68 15,0 0 8-15,0-8-28 16,2 6-7-16,-2 2-18 16,0 0-24-16,0 0-13 15,0 0-9-15,0 0-23 16,-8 0-16-16,-28 14 16 16,-53 18-15-16,2-2-111 15,14-6-194-15</inkml:trace>
  <inkml:trace contextRef="#ctx0" brushRef="#br0" timeOffset="87369.5763">26195 10822 523 0,'0'0'490'16,"0"0"-490"-16,0 0-35 16,0 0-67-16,0 0 48 15,-122 20 30-15,97 12-17 16,11 0 21-16,14 2 13 16,0-2 7-16,23-3 10 15,12-7 4-15,6-8 11 16,1-7-6-16,0-4 14 15,-3-3 4-15,-6 0 24 0,-7-8 24 16,-4-5 2-16,-1-5-49 16,-11 0 2-16,-1-5-5 15,-9-4-35 1,0-5-23-16,-21-2-15 0,-20-2-11 16,-6 2 20-16,-2 4 17 15,5 10-3-15,11 8-10 16,12 12-79-16,13 8-183 15,8 8 5-15</inkml:trace>
  <inkml:trace contextRef="#ctx0" brushRef="#br0" timeOffset="88157.5876">27153 11029 763 0,'0'0'169'15,"0"0"-124"-15,0 0 1 16,0 0-22-16,0 0-24 0,0 0-15 15,0 0-2-15,-82-46-5 16,48 52 21-16,3 8-7 16,4 0-2-16,5 2 9 15,7 0-7-15,3 0-4 16,5 0 5-16,5 2 5 16,2-2-5-16,0-2-3 15,0-6-10-15,0-2 19 16,0-4 1-16,0-2 16 15,0 0 62-15,0 0-14 16,0 0-15-16,0 0-16 16,0 0-15-16,0 0-4 15,0 0-4-15,0 0-9 16,0 0 15-16,0 0 2 16,0 0 5-16,0 0 4 0,0 0-5 15,0 0-2-15,0 0-20 16,0 0-1-16,0 0 0 15,0 0-8-15,0 0 3 16,0 0 6-16,0 0-8 16,0 0 8-16,0 0 0 15,0 0 0-15,0 0 2 16,0 0-1-16,0 0-1 16,0 0 0-16,0 4-10 15,0 4-7-15,0 4 8 16,0 2 3-16,0 2 5 15,4 2 1-15,6 0-1 0,3-2 1 16,3-2-8-16,3-1 8 16,8-6 1-16,7-3 0 15,11-4 20-15,12 0-13 16,13-8-6-16,3-10 9 16,-2-4-2-16,-7-6-9 15,-12-2 1-15,-14-4 9 16,-18-2-1-16,-20 0-9 15,-7 0-13-15,-59-4-5 16,-50 3-68-16,-7 13-37 16,-28 5-75-16,37 12-117 15</inkml:trace>
  <inkml:trace contextRef="#ctx0" brushRef="#br0" timeOffset="88678.2429">26529 11051 104 0,'0'0'166'0,"0"0"-71"16,0 0 28-16,0 0 24 15,0 0-10-15,0 0-14 16,0 0-39-16,0 0-47 15,-5 0-22-15,-5 0-15 16,-15 8 0-16,-17 4 9 16,-49 2-9-16,8 0-140 15,12-14-451-15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17:42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8263 3309 58 0,'0'0'71'0,"0"0"-48"15,0 0-15-15,0 0-8 16,0 0 0-16,0 0-11 16,0 0 2-16,0 0-2 15,0 0 11-15,0 0 21 16,0 0 14-16,0 0-12 15,0 0 4-15,0 0 97 16,0 0-30-16,0 0-38 16,0 0-11-16,0 0 3 0,0 0 2 15,0 0-8 1,0 0-12-16,0 0-19 0,0 0-4 16,0 0-7-16,0 0-1 15,0 0-6-15,0 0-2 16,0 0 9-16,10 0 0 15,7 1 0-15,14 2 7 16,16 0 0-16,16 1 5 16,16-1 5-16,15 1-7 15,9 0 8-15,20 3-10 16,19 5-2-16,25 2-4 16,4 0 0-16,-7-1 17 15,-37-5 6-15,-38-2-15 0,-27 0 4 16,-16-3-4-1,-1 4-10-15,-5-3 5 0,-4 2-5 16,-16-5 0-16,-11-1-2 16,-7 3 2-16,2-3 0 15,3 0 1-15,5 2-1 16,7 0 5-16,6 4-5 16,4 12-30-16,-5 0-138 15,-13-8-190-15</inkml:trace>
  <inkml:trace contextRef="#ctx0" brushRef="#br0" timeOffset="2735.2017">10989 8382 114 0,'0'0'123'0,"0"0"-100"15,0 0-4-15,0 0-2 16,0 0-4-16,0 0 1 15,-7 0-2-15,5 0 154 16,-1 0-6-16,1 0-73 16,2 0-27-16,0 0-28 15,0 0-15-15,5 1-17 16,30 6-8-16,88 4-14 16,-8 2-72-16,10-7-112 0</inkml:trace>
  <inkml:trace contextRef="#ctx0" brushRef="#br0" timeOffset="5263.2676">12245 8243 90 0,'0'0'105'16,"0"0"-23"-16,0 0 0 15,0 0 32-15,0 0-24 16,0 0-43-16,3 0-2 16,16 0-30-16,14 0 15 15,64 0-16-15,-7 4-14 16,2-2-170-16</inkml:trace>
  <inkml:trace contextRef="#ctx0" brushRef="#br0" timeOffset="11233.6012">25398 3132 55 0,'0'0'69'15,"0"0"-38"-15,0 0 10 16,0 0 11-16,0 0-24 15,0 0-1-15,0 0-1 16,0 0 4-16,0 2 112 16,6 0-77-16,25 4-47 15,40 4-9-15,54 4 8 16,4 0-2-16,30 6-15 16,-42-4-82-16,-49-10-172 0</inkml:trace>
  <inkml:trace contextRef="#ctx0" brushRef="#br0" timeOffset="12666.2842">30902 3056 46 0,'0'0'93'16,"0"0"-37"-16,0 0 6 15,0 0-7-15,0 0-2 16,0 0-7-16,0 0 26 0,0 0 12 16,0 0-7-16,6 0-12 15,15-2-34-15,22 0-31 16,41 2-7-16,55 0-25 15,50 18-17-15,-17 2-49 16,-26-2-114-16</inkml:trace>
  <inkml:trace contextRef="#ctx0" brushRef="#br0" timeOffset="14242.1217">27893 2956 15 0,'0'0'0'15,"0"0"-15"-15,0 0 15 16,0 0 0-16,0 0 16 16,0 0 82-16,0 0-1 15,67-31-32-15,-67 31-9 16,0 0-49-16,0 0-7 16,0 0-29-16,0 0-44 15,0 0 11-15,0 0 40 0,0 0 11 16,0 0 11-1,0 0 7-15,0 0-1 0,2 2 17 16,6-2 21-16,6 0 17 16,6 0 8-16,9 0-34 15,6 0-21-15,8 0-4 16,6 0-10-16,9 0-1 16,43 4-48-16,-15-1-11 15,-6-2-63-15</inkml:trace>
  <inkml:trace contextRef="#ctx0" brushRef="#br0" timeOffset="16949.2186">25257 7588 107 0,'0'0'182'0,"0"0"-129"0,0 0 149 16,0 0-65-1,0 0-30-15,0 0-25 0,0 0-31 16,-15-6-18-16,15 3 0 15,0 3-18-15,0 0-7 16,4 0-8-16,21 0-11 16,19 0-40-16,62 11-102 15,-5 1-125-15</inkml:trace>
  <inkml:trace contextRef="#ctx0" brushRef="#br0" timeOffset="17816.4504">27795 7684 88 0,'0'0'129'16,"0"0"-69"-16,0 0 18 15,0 0-9-15,0 0-31 16,0 0 35-16,0 0 10 16,-34-54-33-16,34 54-21 15,0 0-25-15,0 0-4 16,0 0-8-16,0 0-27 15,14 0 13-15,21 2 22 16,44 12 16-16,63 8-16 16,-8 0-24-16,-9-10-206 0</inkml:trace>
  <inkml:trace contextRef="#ctx0" brushRef="#br0" timeOffset="18932.4403">30965 7626 172 0,'0'0'203'0,"0"0"-92"16,0 0-31-16,0 0-10 15,0 0 8-15,0 0-14 16,0 0-19-16,-9-24-24 15,9 24-21-15,16 0-16 16,64 16-62-16,-2 4-8 16,12-4-125-16</inkml:trace>
  <inkml:trace contextRef="#ctx0" brushRef="#br0" timeOffset="21357.5214">15048 7345 160 0,'0'0'65'15,"0"0"-40"-15,0 0 216 16,0 0-130-16,0 0-29 15,0 0-11-15,0-44-11 16,0 40 7-16,0 2 15 16,-2 0-25-16,-1 2-20 15,-1-2-13-15,-1 2-24 0,-8 0-1 16,-7 0 0-16,-16 0-28 16,-13 16-19-16,-13 12 32 15,-7 12 8-15,2 8 7 16,9 6-9-16,16 4 4 15,13 0-14-15,17-3-39 16,12-9 39-16,6-10 14 16,29-14 6-16,18-14 9 15,36-8-2-15,7-24 13 16,11-16 1-16,2-10-13 16,-26 0 8-16,-3-8 0 15,-17-3 1-15,-19-1-1 16,-15-2-10-16,-15-2-6 0,-14-1 0 15,-6 9-13 1,-29 8 13-16,-11 12 8 0,-15 18 3 16,-13 18-11-16,-23 16-1 15,-1 31-32-15,-2 21-9 16,-23 54-63-16,38-24-64 16,14-6-94-16</inkml:trace>
  <inkml:trace contextRef="#ctx0" brushRef="#br0">15333 15266 355 0,'0'0'133'16,"0"0"-74"-16,0 0 13 15,0 0-13-15,0 0-28 16,0 0-11-16,-18-89-6 16,16 80-1-16,2 0 33 15,-2 1-2-15,-3 2-17 16,1 2 14-16,0 0-23 15,-6 0-17-15,-3 3 16 16,-7-4-17-16,-9 1 0 16,-5 4-10-16,-5 0 10 0,-1 0 1 15,-1 0-1-15,5 0 1 16,3 10-2-16,2 7-7 16,6 2-2-16,6 12-16 15,1 5 11-15,7 8 15 16,7 4-7-16,4 2-1 15,6-2 8-15,23-2-17 16,11-11 17-16,9-8 3 16</inkml:trace>
  <inkml:trace contextRef="#ctx0" brushRef="#br0" timeOffset="26416.0894">23330 10908 140 0,'0'0'127'16,"0"0"-17"-16,0 0-12 16,0 0-16-16,0 0 13 15,0 0-18-15,0-64-21 0,0 56 2 16,0 2 1-1,0 2 6-15,0-2-1 0,0 2-28 16,0-2 14-16,0 2-12 16,0-2-16-16,-3 2 1 15,-1-2-15-15,-3-2-8 16,1 2-1-16,-1-2 1 16,0 4 0-16,0 0 0 15,3 2 0-15,-2 2 0 16,-3 0-14-16,-9 0-43 15,-9 12 25-15,-9 6 15 16,-1 4-6-16,-1 4-3 16,-1 2-6-16,6 0 31 15,2 5-17-15,6-1 2 0,6 0 2 16,5 2-5-16,5 0 6 16,5-2 2-16,4 0-5 15,0-4 10-15,0-6-29 16,4-6 21-16,9-4 14 15,3-2 0-15,5-4 14 16,2-2 2-16,8-2-9 16,8-2 8-16,7 0-5 15,12 0 6-15,7 0-5 16,2-6-10-16,-3-4 8 16,-8 0-7-16,-7-2-1 15,-11 0 16-15,-9-2 15 16,-8-2 8-16,-4-4 25 0,-3-6-17 15,-1-4-28 1,-3-6-11-16,2-3-8 0,-3-1 14 16,-3 4-14-16,-1 4 25 15,-2 6 5-15,-3 0-18 16,0 4 0-16,-8 0-13 16,-13 0-18-16,-8 2 5 15,-5 6 0-15,-2 4-20 16,0 6-48-16,3 4-38 15,-11 6-37-15,8 14-70 16,5-2-67-16</inkml:trace>
  <inkml:trace contextRef="#ctx0" brushRef="#br0" timeOffset="27058.3922">23898 11396 626 0,'0'0'199'0,"0"0"-62"15,0 0-36-15,0 0-35 16,0 0-33-16,0 0-23 16,0 0-10-16,-9 0-2 15,7 0-13-15,2 0 14 16,-5 0-1-16,-4 0-8 15,-8 8 10-15,-14 4 0 0,-19 4-29 16,-33-4-68-16,12-6-162 16,16-6-330-16</inkml:trace>
  <inkml:trace contextRef="#ctx0" brushRef="#br0" timeOffset="27657.1924">24573 10932 462 0,'0'0'182'0,"0"0"-71"16,0 0-41-16,0 0-14 16,0 0-21-16,0 0-14 15,0 0-21-15,-4-18 0 16,2 18-8-16,2 0-11 15,-3 4 3-15,-2 13 9 16,1 9 7-16,-5 6 1 16,-2 8-1-16,-7 8 8 15,-4 4 2-15,-4 4-10 16,-1 2 7-16,0 2-5 16,4-3-1-16,3-2 9 0,7-2-10 15,7-9 7-15,6-6-7 16,0-6-12-16,24-12-45 15,12-8-98-15,-1-12-89 0</inkml:trace>
  <inkml:trace contextRef="#ctx0" brushRef="#br0" timeOffset="28032.1277">24644 11708 765 0,'0'0'225'0,"0"0"-180"16,0 0-45-16,0 0-1 16,0 0-16-16,0 0 17 15,0 0 8-15,-60 57-8 0,16-33-10 16,-52 4-71-16,5-8-106 15,8-14-220-15</inkml:trace>
  <inkml:trace contextRef="#ctx0" brushRef="#br0" timeOffset="28411.1403">25355 11111 606 0,'0'0'160'0,"0"0"-160"15,0 0-8-15,0 0-5 16,0 0 12-16,0 0 1 16,-29 124 7-16,14-84 2 15,-8 0 16-15,-2 5 6 16,-4-4 21-16,-2 4-4 16,-2-5-13-16,2 0-25 15,-1 0 3-15,3-4-6 0,0 2-5 16,2-2-2-16,2 6-65 15,6-9-137-15,13-15-174 0</inkml:trace>
  <inkml:trace contextRef="#ctx0" brushRef="#br0" timeOffset="28787.3839">25544 11761 804 0,'0'0'214'16,"0"0"-162"-16,0 0-52 15,0 0-7-15,0 0 7 16,0 0 1-16,-144 86-1 15,43-58-62-15,13-6-105 16,7-18-178-16</inkml:trace>
  <inkml:trace contextRef="#ctx0" brushRef="#br0" timeOffset="29273.4507">26210 11241 211 0,'0'0'225'16,"0"0"-69"-16,0 0-41 16,0 0-37-16,0 0-19 15,0 0-34-15,0 0-24 0,-2 0-1 16,2 0 2-1,0 0-2-15,0 0 8 16,-2 0 4-16,0 4 10 0,-2 6-22 16,-8 6 1-16,-3 13 25 15,-10 8 11-15,-4 16 1 16,-4 7-19-16,-5 10-11 16,5 4 12-16,-1 6-14 15,10 3-6-15,1 1 0 16,3 8-3-16,5-18-151 15,6-28-387-15</inkml:trace>
  <inkml:trace contextRef="#ctx0" brushRef="#br0" timeOffset="35717.6308">7372 2217 28 0,'0'0'393'16,"0"0"-169"-16,0 0-108 0,0 0-27 15,0 0 2-15,0 0-9 16,0-5-24-16,-2 5-22 16,-3 0-24-16,-10 4-12 15,-14 28-16-15,-37 32 16 16,-46 32 9-16,-36 26 4 15,7-7-12-15,24-27 10 16,43-32-10-16,28-20 0 16,-1 2-2-16,-4 2-9 15,0 5-78-15,1-1-100 16,15-12-124-16,15-18-238 0</inkml:trace>
  <inkml:trace contextRef="#ctx0" brushRef="#br0" timeOffset="36017.3522">6784 2141 618 0,'0'0'235'16,"0"0"-134"-16,0 0-8 15,0 0-27-15,0 0-66 16,0 0-6-16,0 0-41 15,20-15 16-15,-5 62 17 0,8 14 4 16,6 11 10 0,4 8 10-16,10 4-1 0,5-2 1 15,13-2 3-15,5-3-1 16,4-7-6-16,-1-2-5 16,-2-3 7-1,-5-3-8-15,-8 0-1 0,-17 24-47 16,-12-16-156-16,-23-20-353 0</inkml:trace>
  <inkml:trace contextRef="#ctx0" brushRef="#br0" timeOffset="39772.208">2158 3581 373 0,'0'0'233'16,"0"0"-79"-16,0 0-93 15,0 0-40-15,0 0-8 16,0 0-11-16,0-16-2 15,0 16-15-15,0 8-13 16,0 16 13-16,3 18-7 0,-3 35 22 16,0 39 30-16,-9 2 9 15,-9-9 3-15,-4-19-27 16,2-32-4-16,1-2-3 16,4-4-7-16,4-16 4 15,4-12-4-15,5-12-1 16,0-10 0-16,0-2 26 15,-3-8 96-15,-1-26-45 16,-8-38-77-16,3-53-22 16,9-49-5-16,2-14-9 15,9 25 18-15,11 51 11 16,-3 50 7-16,4 11-1 16,3 0 2-16,10-4-1 0,10-1 0 15,5 10-14 1,7 10 14-16,2 12 0 0,-1 12-6 15,-1 12-4-15,-6 2-21 16,-6 28-23-16,-9 14-7 16,-8 10 20-16,-13 6 11 15,-14 7 11-15,0-1 16 16,-35 2 3-16,-19 0 0 16,-15 1 9-16,-14-5-5 15,-6-5-4-15,-5-8-36 16,-12-11-53-16,23-14-74 15,25-18-139-15</inkml:trace>
  <inkml:trace contextRef="#ctx0" brushRef="#br0" timeOffset="42452.3892">3206 3174 383 0,'0'0'167'15,"0"0"-57"-15,0 0-19 16,0 0-4-16,0 0-11 15,0 0-25-15,0 0-37 16,-18-26-14-16,25 24 0 16,18-4 1-16,12 0 9 15,9 2 13-15,6 2-4 16,-3 2-19-16,-2 2-1 16,-7 20-9-16,-11 8-5 15,-9 8-27-15,-16 4-21 16,-4 1 2-16,-6-2 9 15,-19-2 42-15,0-10 10 16,6-2 1-16,7-7-1 16,8 0-25-16,4 4-11 0,2 4 7 15,25 6 9-15,11 8 19 16,13 6 1-16,5 4 0 16,0 1 9-16,-8-1-9 15,-12-8-1-15,-16-6 1 16,-20-8 0-16,-4-2 16 15,-43-4 46-15,-24 2-11 16,-19-2-24-16,-12-6-22 16,-3-8-5-16,-18-10-15 15,26-15-132-15,26-16-401 0</inkml:trace>
  <inkml:trace contextRef="#ctx0" brushRef="#br0" timeOffset="43282.7469">2626 1841 499 0,'0'0'205'0,"0"0"-67"16,0 0-60-16,0 0-1 16,0 0-77-16,0 0-6 15,0 0-104-15,8-3 19 16,-8 60 54-16,-6 15 37 15,-11 6 16-15,-6 0 0 16,3-7 4-16,5-19-18 0,6-16-1 16,2-16 0-1,7-15 0-15,0-5 45 0,2-15 74 16,32-47-46-16,23-51-74 16,26-47-52-16,9-13 13 15,-14 31-4-15,-23 44 15 16,-24 53 27-16,-8 20 0 15,4 0 1-15,2 6 1 16,0 5-1-16,0 14-11 16,-3 0-20-16,-2 22-16 15,-1 11 13-15,-3 10 14 16,-9 1 13-16,-7 4 5 16,-4 0-15-16,-21 8 17 15,-58 21 33-15,-52 21-11 16,-39 14-22-16,8-4-93 15,41-32-83-15,57-33-68 0</inkml:trace>
  <inkml:trace contextRef="#ctx0" brushRef="#br0" timeOffset="43816.8238">3190 2310 789 0,'0'0'227'15,"0"0"-124"-15,0 0-39 0,0 0-56 16,0 0-8 0,0 0-165-16,0 0 25 0,-9 66 107 15,9-12 24-15,4 0 8 16,27-10 1-16,14-13 0 15,18-17 12-15,10-14 15 16,8-3 2-16,4-29-6 16,-8-12-8-1,-8-6-1-15,-15-2 30 0,-17-2 6 16,-10 8-12-16,-9 6 18 16,-9 14 1-16,-5 12-15 15,-2 8-39-15,1 6-3 16,-3 0-35-16,0 22-42 15,3 14 50-15,-1 10 25 0,-2 8 1 16,0 4-5-16,0 2 6 16,0-4 0-16,-8 2 0 15,-7 1 1-15,-3 3 1 16,1 0-1-16,-4-2 7 16,3-5-8-16,3-10 8 15,6-10-8-15,5-11 0 16,1-6-1-16,1-4-17 15,2-2-18-15,-2 3-24 16,-1 4-42-16,3 3-9 16,0 4-91-16,0-6 28 15,3-14-195-15</inkml:trace>
  <inkml:trace contextRef="#ctx0" brushRef="#br0" timeOffset="46080.0064">20066 15735 454 0,'0'0'182'15,"0"0"-182"-15,0 0-19 16,0 0 15-16,0 0 4 16,0 0 13-16,0 0 23 15,0 42 10-15,0-42 48 16,0 0 53-16,0 0 2 16,4-6-26-16,9-20-21 15,14-14-66-15,11-20-29 16,9-15 3-16,22-27-9 15,20-28 15-15,-9 10-9 16,-8 13-7-16,-16 23 11 16,-23 30 0-16,-4 4 2 15,-2 4 3-15,-10 20-14 0,-11 8 4 16,-1 14-6 0,-2 4-19-16,-1 0-4 15,2 5-22-15,1 26 16 16,3 9 28-16,4 18 0 0,1 8 1 15,-2 10 0-15,3 1 0 16,-3-1-26-16,-3-4-74 16,-6 24-50-16,-2-18-90 15,0-20-67-15</inkml:trace>
  <inkml:trace contextRef="#ctx0" brushRef="#br0" timeOffset="46298.8548">20133 15240 834 0,'0'0'198'0,"0"0"-123"15,0 0-41-15,0 0-34 16,0 0-7-16,200-18 7 15,-55 36 0-15,2 0-82 16,-36 0-186-16,-45-8-380 0</inkml:trace>
  <inkml:trace contextRef="#ctx0" brushRef="#br0" timeOffset="47922.8722">21199 15129 763 0,'0'0'178'16,"0"0"-129"-16,0 0-49 16,0 0-27-16,0 0 1 15,0 0 14-15,0 0 6 16,31 61 6-16,-21-39-9 15,-4-2 8-15,-1-7 0 0,-3-4 1 16,-2-1 1 0,0-8 22-16,0 1 32 0,0-1 8 15,0 0-6-15,0 0-17 16,0 0-12-16,0 0-18 16,0 0-5-16,0 3-5 15,0 3-1-15,0 8-7 16,0 10 2-16,0 10 6 15,-4 10 0-15,-5 8 1 16,-3 2 4-16,1-5-5 16,1-4 1-16,-2-6 0 15,5-11-1-15,3-10 2 0,0-10-2 16,4-6 1 0,0 0-1-16,0-2 7 0,0 0 15 15,0 0 34-15,0 0 10 16,0-6-13-16,0-10-30 15,0-6-22-15,4-8 0 16,9-6 0-16,3-13 0 16,4-5-1-16,4-10-1 15,3-6 0-15,4-6 1 16,0-4-22-16,1-1 15 16,-5 1 6-16,-5 10 1 15,-3 10 0-15,0 8 0 16,-4 7 0-16,-1 9 0 15,-3 8 0-15,-5 2 0 16,1 12 1-16,-2 0 5 0,-1 10-5 16,-4 0-1-16,2 4-1 15,-2 0-11-15,0 0-7 16,0 0 13-16,0 0-7 16,2 0-5-16,1 0-7 15,-1 6 3-15,2 6 16 16,1 4 5-16,-2 2 0 15,-1 1 1-15,-2 3-2 16,2 0 2-16,-2 2 0 16,2-2 2-16,2 1-2 15,1 0 0-15,1 1 0 16,4 0 1-16,-2 2-1 16,-1-4 0-16,1 0 1 0,-2-4-1 15,-2-2 0-15,-2-6 0 16,0-4 0-16,-2-2 1 15,0-4 0-15,2 2 0 16,-2-2 10-16,0 0-10 16,3 0 0-16,-3 0 1 15,0 0-2-15,0 0 1 16,0 0 1-16,0 0-2 16,2 2 0-16,0 4-1 15,0 2-5-15,5 6 6 16,0 4-1-16,2 4 1 15,-1 4 0-15,2-2-1 16,1 2 1-16,-5 1-3 16,1-9 3-16,-3 0 0 15,1-6 0-15,-5-2 0 0,2-4-1 16,-2 2 1-16,3 4 0 16,-3 2 0-16,2 4 0 15,0 4 0-15,2 0 1 16,-2 4 0-16,3-2-1 15,-3-2 0-15,0-10 2 16,1 2-2-16,-1-10 0 16,0-2 2-16,-2 0-2 15,0-2 1-15,0 0-1 16,0 0 0-16,0 2 0 16,0-2 0-16,0 4 0 15,0-4 0-15,0 0 0 16,0 0 1-16,0 0-1 0,0 0 1 15,0 0 11-15,0 0-12 16,0 0 1 0,0 0-1-16,0 0-9 0,0 0 9 15,0 4 0-15,0-4-1 16,0 2 1-16,3 0-1 16,-3 0 1-16,0-2-1 15,0 0 2-15,0 3-2 16,0-3 1-16,2 0 0 15,-2 0 0-15,0 0 0 16,0 0 0-16,0 0 0 16,0 0 1-16,0 0 0 15,0 0 0-15,0 0 6 16,0 0 1-16,0 0-8 0,0 0 2 16,0 0 0-16,0 0-2 15,0 0 0-15,0 0 0 16,0 0 0-16,0 0 0 15,0 0-2-15,0 0 2 16,0 0 0-16,0 0 0 16,0 0 2-16,0 0-2 15,0 0 0-15,0 0 0 16,0 0 0-16,0 0 0 16,0 0-2-16,0 0 1 15,0 0 1-15,0 0-1 0,0 0 1 16,0 0 0-16,0 0 0 15,0 0-1-15,0 0-52 16,-12 0-63-16,-10 0-445 16</inkml:trace>
  <inkml:trace contextRef="#ctx0" brushRef="#br0" timeOffset="49417.0222">21781 15396 38 0,'0'0'124'0,"0"0"-28"16,0 0 13-16,0 0 12 16,0 0 4-16,0 0-14 15,0 0-33-15,0-10-33 16,0 10-22-16,0 0-23 16,0 0-8-16,0 0-8 15,0 0-2-15,0 6 11 16,-2 6 7-16,-3 6 1 15,1 0 6-15,0 4-6 16,-6 4 5-16,2 2-4 16,-1 4 0-16,-2 0-1 15,1 3 0-15,2-7 0 16,4-2 0-16,1-4-1 16,3-12 1-16,0-2-1 15,0-8 6-15,0 0 50 0,0-4 100 16,15-20-33-1,15-14-82-15,7-8-32 16,8-13 18-16,4-7 14 0,2-2-28 16,1 2 20-16,-4-2-10 15,2 2-8-15,-8-1-4 16,-2-3 10-16,-4-2 24 16,-5 4-16-16,-6 6-3 15,-6 9 16-15,-3 16-20 16,-7 14-16-16,-5 14-6 15,-4 9-57-15,0 23-210 16,-13 18-122-16,-9-7-158 0</inkml:trace>
  <inkml:trace contextRef="#ctx0" brushRef="#br0" timeOffset="50333.2689">22568 14971 867 0,'0'0'224'15,"0"0"-150"-15,0 0-74 16,0 0-37-16,0 0 12 16,-74 138 18-16,36-56 7 15,-2 11 5-15,0-3-5 0,6-6 0 16,8-8 0-16,6-13 2 15,7-22-2-15,3-10 1 16,6-17-1-16,2-10 0 16,2-4 45-16,0-24 137 15,22-24-108-15,20-33-64 16,23-35-9-16,20-40-1 16,6-11-16-16,-16 35-33 15,-23 34 14-15,-25 53 18 16,-14 22 17-16,-4 5 0 15,0 5 0-15,0 1 0 16,-3 12-20-16,6 0-43 16,3 18 27-16,3 17 9 15,3 10 21-15,-2 12 5 16,-3 9 1-16,-5 6 0 0,-7 0-1 16,-4 3 1-16,0 1 1 15,-15 0 1-15,-14 0 8 16,-4-8-3-16,-6-6 0 15,-1-12 4-15,-2-11-9 16,-7-11 20-16,-24-14-2 16,-3-10-11-16,-18-4-9 15,-26-32-116-15,34-16-161 16,11-12-427-16</inkml:trace>
  <inkml:trace contextRef="#ctx0" brushRef="#br0" timeOffset="51633.6045">22666 14119 851 0,'0'0'90'0,"0"0"-44"16,-136-122-20-16,62 75-4 0,-28 1-14 16,-39-4-6-16,-50-2 8 15,-32 2-10-15,-7 7 1 16,10 18 0-16,28 13 16 16,14 12 44-16,11 0-11 15,11 24-19-15,5 16-14 16,12 8-17-16,26-2 0 15,22 0 0-15,21-4-1 16,3 8 0-16,-26 29-5 16,-20 29 5-16,-17 34 1 15,15 9-2-15,25-3 1 16,30-4-11-16,25-11 11 16,14-7-7-16,13-20-2 0,8-25-1 15,0-22 9 1,0 0-7-16,10 11 8 0,13 14 1 15,8 10-5-15,7-3 4 16,8-3 0-16,8-4-6 16,6-2 6-16,7-6-7 15,11-1 6-15,7-7 4 16,24 6-2-16,29 6 1 16,29 6 4-16,9-5-4 15,-9-19-1-15,-13-14 1 16,-16-24 6-16,2-2-6 0,-1-10 1 15,-6-2 9 1,-2-2-2-16,-8-6 10 0,-3 0 23 16,-20-2-25-16,-15 0 8 15,-13 0-16-15,10 0-1 16,34-16 4-16,31-16-11 16,14-4 12-16,-30-4-5 15,-33 14-7-15,-36 8 11 16,-6 0 1-16,6 0 6 15,8-4 4-15,5 0-7 16,-8-6 0-16,-7 2-3 16,-6-9 6-16,-2-3-3 15,-2-4-8-15,4-4 8 16,-3 2-8-16,2-2-8 0,-1 6 7 16,-3-4-6-1,-5 4 0-15,-4-5 6 0,-9-5 0 16,-4 2 22-16,-4-10 12 15,-8-4-29-15,1-5 2 16,-3 4-6-16,1-6-7 16,1 3 21-16,3 4-13 15,-3 4-9-15,1 4 6 16,-5 1-3-16,-4 3 17 16,-7-8 4-16,0-4-17 15,-3-4 18-15,-18-4-6 16,-8-3 0-16,-7 5-5 15,0 2-12-15,-4 4 11 16,-2 2-12-16,-1 4 0 0,-8 2 6 16,-7-1-7-1,-10-1 0-15,-11-2-1 0,-10 0-7 16,-2 0 8-16,-1 6-1 16,5 5-11-16,12 11-99 15,-19 13-123-15,20 9-126 16,10 3-492-16</inkml:trace>
  <inkml:trace contextRef="#ctx0" brushRef="#br0" timeOffset="54967.5395">22880 11640 18 0,'0'0'59'0,"0"0"-41"15,0 0-18-15,0 0-2 16,0 0 2-16,0 0 3 16,0 0 43-16,-61-18 42 0,53 12 3 15,0 0 4-15,4 2 6 16,0 0-11-16,-1 0-31 15,3 2-17-15,0 0-2 16,0 2 5-16,2-2-8 16,0 2-18-16,0 0-17 15,0 0-2-15,6 0 0 16,23 0 0-16,42 0 21 16,58 0 54-16,77 10-1 15,50 8-2-15,27 6-18 16,5 8-14-16,-19 10-3 15,-2 9-13-15,3 7-8 16,6 4-6-16,5 0-1 16,2-2 0-16,-14-6 2 15,-23-1 2-15,-35-5-5 0,-55-8-6 16,-46-10 7-16,-46-10-9 16,-26-6 1-16,-5-2 5 15,-8-4-6-15,-8 0 0 16,-9-6 0-16,-8-2 9 15,0 0 21-15,0 0-8 16,0 0-12-16,0 0-10 16,0 0 0-16,0 0-42 15,-31 14-110-15,-6 2-210 16,-9-6 23-16</inkml:trace>
  <inkml:trace contextRef="#ctx0" brushRef="#br0" timeOffset="56070.5505">23702 15404 329 0,'0'0'96'16,"0"0"-31"-16,0 0-33 16,0 0 16-16,0 0 9 15,0 0 11-15,138-26 10 16,-82 26-13-16,35 4 29 15,63 20-3-15,64 14-16 16,36 12-10-16,9 0-21 16,-16 3-14-16,-35-7-17 15,-16-4-1-15,-24-4-1 16,-47-8-1-16,-39-8-9 0,-33-8 0 16,-19-6 0-16,-5 2 0 15,-4-6 0-15,-5 0-1 16,-14-2 0-16,-3-2 11 15,-3 0 41-15,0 0 55 16,0 0 0-16,0 0-48 16,0-2-28-16,0-6-9 15,-5 2-14-15,3 2 11 16,2 0-17-16,0 0 11 16,0-8-13-16,0-8 1 15,0-6 1-15,7-20-1 16,17-10 7-16,12-29-7 15,12-27 11-15,10-36-5 16,0-17 0-16,-6 1-6 16,-8 16 8-16,-11 19 1 0,-4 31 2 15,-4 20-4-15,-2 17-2 16,-1 7 0-16,4-6-3 16,3-2-3-16,-2 2 1 15,-7 14 11-15,-5 16 2 16,-7 10-9-16,-4 12-5 15,1 2-1-15,-5 6-11 16,6 0-10-16,10 0 3 16,17 2-10-16,43 20 24 15,58 6 5-15,60 14 1 0,26 2 0 16,0 2 6 0,-16-6-6-16,-31-2-1 0,-10 0-1 15,-34-7 1 1,-31-3 0-16,-27-6-6 0,-17-4 6 15,2 0-1-15,-3-4-62 16,-4 2-59-16,-18-6-13 16,-6-18-12-16,-9-16 40 15,-5-16-175-15</inkml:trace>
  <inkml:trace contextRef="#ctx0" brushRef="#br0" timeOffset="57325.1519">26709 12216 201 0,'0'0'132'15,"0"0"-103"-15,0 0-20 16,0 0-9-16,0 0 0 16,0 0-17-16,0 0-9 15,39 18-6-15,-39-16 32 16,0-2 4-16,0 0 63 0,0 0-31 16,0 0-26-1,0 2-10-15,2 0-13 0,5 4 13 16,8 2 79-16,5 2 2 15,7 4 7-15,13 2-32 16,13 2-18-16,35 12 5 16,41 12 0-16,37 14-4 15,15 5-18-15,-30-9-13 16,-37-12-2-16,-45-14 2 16,-13-2-7-16,4 4-1 15,3-2 0-15,-3 2 0 16,-16-6 0-16,-13-8 0 15,-13-4-1-15,-9-3 0 16,-5-6-8-16,-1 1 9 16,-1-2-1-16,0 2 1 0,3 0 0 15,-3 0 0 1,3 0 1-16,-3 0 6 0,0-2-6 16,-2 2-1-1,0-2 13-15,0 0 16 0,0 0 29 16,0 0 29-16,0 0-3 15,0 0-12-15,0 0-24 16,0 0-18-16,0 0-11 16,2 0-19-16,-2 0 1 15,0 0-1-15,0 0 0 16,0 0 0-16,0 0 2 16,0 0 6-16,2 0 4 0,3 0-11 15,4 0 6-15,4-2-7 16,8-4 1-16,2 0-1 15,0-4 0-15,-1 2 0 16,-7 0 7-16,-1 0-7 16,-5 2 1-16,-3 2 0 15,-3 4 0-15,-1-2 0 16,1 2-1-16,3 0-9 16,12 0-1-16,15 0-6 15,16 12 16-15,20 4-1 16,12 2 1-16,6 2 1 15,-5 0-1-15,-10-2 1 16,-22-4-1-16,-19-1-7 16,-23-4-78-16,-55-4-208 15,-20-4 9-15,-16-1-293 0</inkml:trace>
  <inkml:trace contextRef="#ctx0" brushRef="#br0" timeOffset="57684.4118">28631 12426 743 0,'0'0'215'15,"0"0"-105"-15,0 0-33 16,0 0-67-16,0 0-10 0,0 0-16 15,0 0 3-15,25-14-1 16,-4 37 13-16,6 10 1 16,8 10 0-16,8 11 1 15,3 6 8-15,4 4-9 16,-6 2 0-16,-6-3 0 16,-12-3-7-16,-12-4-1 15,-14-4-5-15,-14-4 6 16,-48 4 6-16,-49 6 1 15,-38 12 21-15,4-4-16 16,22-9-5-16,19 13-97 16,44-24-146-16,10-4-105 0</inkml:trace>
  <inkml:trace contextRef="#ctx0" brushRef="#br0" timeOffset="58067.533">28234 13896 110 0,'0'0'489'16,"0"0"-475"-16,0 0-14 15,0 0 0-15,96 115 6 16,-61-65 15-16,3 4 25 16,-3 4 5-16,-2 0 5 15,-3-4-18-15,-12-6-15 16,-10-8-10-16,-8-5-4 15,-21-7-1-15,-58 2 21 16,-60-2 10-16,-46 4-39 16,-1-10-37-16,46-8-157 15,69-14-194-15</inkml:trace>
  <inkml:trace contextRef="#ctx0" brushRef="#br0" timeOffset="58514.3152">30439 13086 992 0,'0'0'175'0,"0"-102"-103"15,-22 59-21-15,-42 11-51 16,-75 32-6-16,-95 63-58 15,-57 77 51-15,-37 63 12 16,20 46 1-16,63 11 0 16,70-7 0-16,79-15 0 0,82-23-14 15,52-23-5-15,71-23 0 16,58-35 0-16,61-36 19 16,48-39 2-16,42-36 69 15,19-23-8-15,8-19-10 16,-4-62-14-16,-22-57-16 15,-34-50-3-15,-60-51-4 16,-78-34-16-16,-107-14-16 16,-109-16-3-16,-156 11 9 15,-125 45 10-15,-80 46 4 16,-31 78-4-16,24 72 29 16,63 51 2-16,77 80-31 15,86 69 0-15,93 45-166 0,62-29-182 16,54-29-462-16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20:13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9536 2412 188 0,'0'0'33'15,"0"0"244"-15,0 0-196 16,0 0-8-16,0 0 18 16,0 0-17-16,-23-12-31 0,23 12-27 15,-2 0-4 1,2 0-12-16,-2 0-11 0,2 6-5 15,0 10 4-15,0 6 12 16,0 4 2-16,15-2-2 16,16-2 0-16,19-4 0 15,16-4 9-15,13-6 7 16,7-1-2-16,-1-4-4 16,-9 4-10-16,-11-2-1 15,-17 4-27-15,-7-1 1 16,-10 2-1-16,-7-2 11 15,-6 2 3-15,-5 2 6 16,-1-1 1-16,3 4 6 16,3 1-1-16,9 2 2 0,11 0 0 15,18-4 0-15,35-8 11 16,34-6 7-16,-1 0-8 16,-10-14 4-16,-16-2-2 15,-29 4-7-15,6 0-4 16,4 0 1-16,-17 2-2 15,-16 6 1-15,-9 2-1 16,-16 2-9-16,-7 0-5 16,-5 0 2-16,0 0 2 15,7 4 10-15,11 2-1 16,19 2 1-16,34-2 9 16,8-2 22-16,9-2-2 15,3-2-6-15,-19 4-23 0,-4 4 0 16,-16 4-1-16,-14 6-15 15,-14 2-10-15,-8 2 11 16,-1 2 8-16,3-2 7 16,6 0 0-16,10-4 0 15,7-4 1-15,11-2 9 16,3-4-1-16,0-2-9 16,-10-2 1-16,-2 2-1 15,-3-4 0-15,0 0 1 16,9-2 5-16,6 0-5 15,11 0 1-15,4-6-1 16,10-6-1-16,3 0 0 16,12 4-44-16,-21 2-156 0,-32 2-369 15</inkml:trace>
  <inkml:trace contextRef="#ctx0" brushRef="#br0" timeOffset="29859.4093">9083 6258 322 0,'0'0'62'15,"0"0"-45"-15,0 0 158 16,0 0-87-16,0 0-61 16,0 0 1-16,0 2-2 15,0-2 8-15,0 0 2 16,0 0 11-16,0 0 25 16,0 0 17-16,0 0-22 15,0 0-21-15,0 0-21 0,0 0-18 16,0 0-7-1,0 0 0-15,0 2-1 0,0 2-8 16,0 2-9-16,0 2 6 16,0 6 11-16,0 4-7 15,0 4 8-15,0 0 2 16,0 0-2-16,23-4 0 16,10-5 1-16,34-8-1 15,47-5 9-15,42-10 0 16,15-12 4-16,-22 0-5 15,-37 8-7-15,-43 4-1 16,6 2-77-16,-13 0-152 16,-14 0-295-16</inkml:trace>
  <inkml:trace contextRef="#ctx0" brushRef="#br0" timeOffset="30670.4928">10316 7139 370 0,'0'0'141'0,"0"0"-67"0,0 0 36 16,0 0-8-16,0 0-15 16,0 0-24-16,0 0-6 15,0-19-21-15,0 19-20 16,0 0-7-16,0 0-9 16,0 0-10-16,-5 4 0 15,-7 18-6-15,-1 10 16 16,-3 7 1-16,6 1 0 15,5-2 7-15,5-8-8 16,29-8 0-16,44-12 4 16,50-10 16-16,43-6 8 15,-6-18-12-15,-27 2-9 16,-44 4-7-16,-35 10-35 16,-6-6-108-16,-7 2-86 15,-23-1-285-15</inkml:trace>
  <inkml:trace contextRef="#ctx0" brushRef="#br0" timeOffset="31470.5257">8257 7122 337 0,'0'0'138'16,"0"0"-83"-16,0 0-10 16,0 0 30-16,0 0-33 15,0 0-19-15,0 0-3 16,0 0 0-16,0 0-7 15,0 0-5-15,0 0-8 16,-3 9-1-16,-7 9-6 16,-9 10 7-16,-5 8 13 15,-1 2-1-15,6-6-6 16,12-6-6-16,7-12-4 16,13-8 4-16,29-6 34 0,18 0 39 15,21-22-13 1,10-6-35-16,7-2-15 0,-4-1-10 15,-5 13-22-15,-25 8-128 16,-28 9-172-16</inkml:trace>
  <inkml:trace contextRef="#ctx0" brushRef="#br0" timeOffset="33024.4235">13316 14189 324 0,'0'0'117'0,"0"0"-97"15,0 0-7-15,0 0-13 16,0 0 27-16,0 0 11 16,0 0 1-16,-11-8-16 15,11 8-22-15,0 0-1 0,0 0 1 16,0-2-1-16,0 2 20 16,0 0 25-16,0 0-9 15,0-2 4 1,0 2 22-16,0 0 25 0,0 0 5 15,-2-4-32-15,2 4-11 16,0-2-16-16,0 2-21 16,0 0-1-16,-2 0-11 15,2 0-1-15,-2 0 1 16,-2 0-29-16,-4 6-20 16,-5 16 5-16,-2 2 29 15,-3 10 14-15,7-6 0 16,6-2-1-16,5-8 1 15,9-6-2-15,27-8 3 16,20-4 14-16,35-2 2 0,36-26 13 16,-4-2-15-16,-17 2-14 15,-21 4-11-15,-47 12-100 16,-11 4-112-16,-23-2-476 0</inkml:trace>
  <inkml:trace contextRef="#ctx0" brushRef="#br0" timeOffset="34092.9326">14687 12916 550 0,'0'0'95'16,"0"0"-57"-16,0 0-4 16,0 0-14-16,0 0-7 0,0 0-12 15,0 0 0-15,-6-7 0 16,3 7-1-16,-6 9-1 15,-2 10 1-15,-7 10 0 16,-2 3 13-16,4-2-13 16,5-4 0-16,7-10 0 15,4-8-27-15,13-8 27 16,43-10 66-16,48-30 65 16,39-16-34-16,-2 3-68 15,-24 16-17-15,-38 16-12 16,-28 18-5-16,25 3-74 15,-12 0-132-15,-10 6-276 0</inkml:trace>
  <inkml:trace contextRef="#ctx0" brushRef="#br0" timeOffset="34859.5893">16750 13122 656 0,'0'0'150'16,"0"0"-90"-16,0 0-28 16,0 0 29-16,0 0-30 15,0 0-31-15,0 0-6 16,-16-28-10-16,16 26-1 16,0 2 16-16,0 0 1 15,0-2 18-15,0 2 53 0,0 0-15 16,0 0-30-16,0 0-20 15,0 0-6-15,0 0-6 16,0 0-7-16,-2 8-17 16,0 10 27-16,-2 4 2 15,4 4 1-15,0 0 7 16,0 0-7-16,2-2-8 16,18-3 0-16,11-2 8 15,9-2 0-15,12-5 0 16,12-2 1-16,9-2-2 15,8-2-11-15,6 4-21 16,33 8-86-16,-22-2-99 16,-20-2-160-16</inkml:trace>
  <inkml:trace contextRef="#ctx0" brushRef="#br0" timeOffset="38751.8738">16478 10265 59 0,'0'0'502'0,"0"0"-419"15,0 0-30-15,0 0 13 16,0 0-41-16,0 0-11 16,58-69 28-16,-47 59 19 15,-7 6 10-15,0 3-5 16,-4 1-35-16,0 0-17 16,-4 0-13-16,-11 8 1 15,-12 11 6-15,-6 9-8 16,-5 3 1-16,-2-1 10 15,2 0-11-15,-2 0 0 16,-9 0 1-16,-6 2-1 16,-21 10-53-16,13-8-151 15,19-12-160-15</inkml:trace>
  <inkml:trace contextRef="#ctx0" brushRef="#br0" timeOffset="39134.6242">16318 10167 447 0,'0'0'116'0,"0"0"-1"16,0 0 4-16,0 0-57 15,0 0-39-15,0 0-23 16,0 0-1-16,-2-13-7 16,2 13-2-16,0 0 10 15,0 0 1-15,0 0 14 16,0 0 32-16,0 0-5 16,0 0-11-16,0 0-26 15,0 6-5-15,0 12 0 16,0 11-2-16,13 8 2 15,9 10 8-15,7 1-6 16,7-2 14-16,4-2 1 16,0-4-8-16,21 10-9 15,-13-9-39-15,-10-14-185 0</inkml:trace>
  <inkml:trace contextRef="#ctx0" brushRef="#br0" timeOffset="40702.2495">4277 10297 681 0,'0'0'309'0,"0"0"-195"15,0 0-81-15,0 0 35 16,0 0 0-16,0 0-8 16,0 0 8-16,0 0-3 15,0 0-17-15,-2 2-7 16,-12 2-27-16,-15 6 20 16,-37 14-34-16,-45 24-13 0,-3 2-45 15,10-2-63-15,14-2-86 16,47-22-117-16,14-12-207 0</inkml:trace>
  <inkml:trace contextRef="#ctx0" brushRef="#br0" timeOffset="40952.617">3743 10106 844 0,'0'0'175'0,"0"0"-160"16,0 0-15-16,0 0-13 0,0 0 13 15,0 0 31-15,151 143 39 16,-102-98-14-16,1 4-24 16,-2-5-10-16,-5-6-9 15,-5-4-13-15,-3 2-71 16,-10-7-171-16,-10-11-415 0</inkml:trace>
  <inkml:trace contextRef="#ctx0" brushRef="#br0" timeOffset="70063.3687">949 7579 201 0,'0'0'98'0,"0"0"107"0,0 0-61 16,0 0-91-16,0 0 7 15,0 0-4-15,-21-5-23 16,21 5 13-16,0 0 19 16,0 0 2-16,-2 0-5 15,2 0-20-15,0 0-6 16,0 0-10-16,0 0-16 16,0 0-1-16,0 0-9 15,-2 0-2-15,2 0 2 16,0 0-6-16,-2 0 6 15,2 0-6-15,-2 9-6 16,-5 16 12-16,-4 13 0 0,-11 12 0 16,-5 12 6-16,-8 8-5 15,-2 2 6-15,4-4-7 16,2-5-7-16,9-9-1 16,4-12-9-16,2-4 7 15,5-8 9-15,-2-2-1 16,3-4-5-16,2-6 5 15,3-5-31-15,3-6 11 16,2-4 5-16,0-3 12 16,0 0 4-16,5 0 2 15,15 0-1-15,11 0 23 16,11-6-1-16,12-2-12 16,6 1-3-16,2 3-7 15,18 4-113-15,-15 0-176 16,-18 0-383-16</inkml:trace>
  <inkml:trace contextRef="#ctx0" brushRef="#br0" timeOffset="70781.8411">1446 7664 333 0,'0'0'159'15,"0"0"-25"-15,0 0-25 16,0 0-17-16,0 0-8 15,0 0-22-15,0 0-16 16,-13 0-13-16,13 0-18 16,0 0 1-16,0 0-3 15,0 0-2-15,0 0 7 0,-4 0-17 16,0 10-1-16,-7 6-9 16,-7 16 7-16,-6 10 2 15,-7 12 0-15,0 6 2 16,0 1 4-16,8-7-6 15,5-6 0-15,5-6 4 16,1-6-4-16,4-4 0 16,1-2 0-16,-1 2 0 15,-2 0 0-15,1 2 0 16,9 9-21-16,0-7-163 16,0-20-229-16</inkml:trace>
  <inkml:trace contextRef="#ctx0" brushRef="#br0" timeOffset="73002.6639">633 11919 170 0,'0'0'547'0,"0"0"-447"15,0 0-74-15,0 0-26 16,0 0 0-16,0 0-7 16,0 0 1-16,-14 0 6 0,12 0 34 15,2 0 29 1,-3 0 4-16,1 0-4 0,2 0-14 16,-2 6-23-16,-2 4-26 15,-6 12 6-15,-3 12-6 16,-3 12 7-16,-3 10-6 15,-2 9 7-15,1 3-8 16,3 2 1-16,-1-2 8 16,-2 0-9-16,0-2 0 15,1-3-5-15,2-7-7 16,3-8 11-16,6-8-20 16,3-12-4-16,5-8-8 15,0-10 13-15,0-4 7 16,21-4 13-16,8-2 1 0,8 0 17 15,10-2-2-15,4-8-6 16,-1 4-10-16,10 2-18 16,-12 2-159-16,-14 0-208 15</inkml:trace>
  <inkml:trace contextRef="#ctx0" brushRef="#br0" timeOffset="73868.2577">862 12232 677 0,'0'0'146'16,"0"0"-71"-16,0 0-16 16,0 0-5-16,0 0-24 15,0 0-17-15,0 0 12 16,-50-110-16-16,62 98-9 15,17-1-6-15,9-1-1 16,8 0-4-16,6 0-2 16,1 6-18-16,-4 4-6 0,-8 4-2 15,-8 0-20-15,-8 8-6 16,-12 10-3-16,-11 9 38 16,-2 9 29-16,-11 8 1 15,-22 8 1 1,-10 8 10-16,1 2 0 15,0-2-10-15,5-6-1 0,11-10 2 16,6-5 5-16,4-9-7 16,3-8 1-16,-1-2 24 15,3-6 2-15,3-4-5 16,3-2-15-16,1-6-7 16,4-2-13-16,0 0-7 15,0 0 11-15,0 0 9 16,6-2 22-16,5-6-11 15,-2 4-9-15,1 2-2 0,-4 2-19 16,5 0-14-16,3 14-6 16,5 6 27-16,8 4 11 15,6 2 0-15,8-6-1 16,8-6 2-16,2-8 10 16,1-6-1-16,-4 0 21 15,-8-10 41-15,-11-10 34 16,-7-6-15-16,-8-4-54 15,-7-2-19-15,-5 2-17 16,-2 4-15-16,-6 14-52 16,-19 6-103-16,-2 6-242 0</inkml:trace>
  <inkml:trace contextRef="#ctx0" brushRef="#br0" timeOffset="80670.5161">421 13321 753 0,'0'0'221'0,"0"0"-163"15,0 0-43-15,0 0-15 16,0 0-1-16,0 0 0 16,40 0-14-16,-5-2 15 15,17 2 9-15,19-3-7 0,38-1 5 16,45-5-7-16,46-14-68 16,-26 4-166-16,-34-3-494 0</inkml:trace>
  <inkml:trace contextRef="#ctx0" brushRef="#br0" timeOffset="81531.9959">465 8807 636 0,'0'0'169'0,"0"0"-120"16,0 0-29-16,0 0-1 16,0 0-9-16,0 0-10 15,129-32 0-15,-21 20-1 16,94-8-17-16,-15 2-88 16,1-7-244-16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22:58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8907 15168 519 0,'0'0'150'15,"0"0"-82"-15,0 0-9 16,0 0 6-16,0 0-26 15,-13 0-17-15,13 0-8 16,0 0 5-16,0 0 27 16,0 0-10-16,0 0-10 15,0 0-5-15,0 0-20 16,0 0 0-16,0 0-1 16,2 0-26-16,19 0 17 15,10 0 9-15,15 0 2 16,10 0 17-16,11 0-18 15,51 0-1-15,-18 0-103 16,-9 0-266-16</inkml:trace>
  <inkml:trace contextRef="#ctx0" brushRef="#br0" timeOffset="2125.2659">322 7927 29 0,'0'0'555'0,"0"0"-409"16,0 0-55-16,0 0-15 15,0 0-24-15,0 0-30 0,54-23-21 16,-29 15 5 0,6 0-6-16,0 2-1 0,7 1 1 15,-1 2-6-15,6 1 5 16,3 0 1-16,24-8-16 15,-10 2-127-15,-13-10-402 0</inkml:trace>
  <inkml:trace contextRef="#ctx0" brushRef="#br0" timeOffset="21638.4326">24114 6623 45 0,'0'0'84'15,"0"0"-27"-15,0 0-57 16,0 0 0-16,0 0 251 15,-25-32-147-15,19 26-32 16,1 2-7-16,1 0-1 16,0 2-2-16,-2 2-6 15,4 0-5-15,2 0-31 16,0 0-20-16,0 0 0 16,0 0-10-16,0 0 0 15,2 0 2-15,21 2 8 16,15 10 0-16,18 4 10 15,31 2 1-15,40 4 14 16,42 2-14-16,11 2 4 16,-4-1-5-16,-16-3-9 0,-25-3 8 15,-6-1-7 1,-7-1-1-16,-19-2 5 0,-16-2-6 16,-21-3 1-16,-3-2 0 15,11 2-1-15,10 2 1 16,11 2-1-16,0-2 0 15,1 2 8-15,2-2-6 16,4 0 8-16,18 4 3 16,19 0-2-16,17 4 10 15,-14-4-10-15,-28 0-9 16,-34-6 11-16,-21-2-12 0,9 2 0 16,5 0 6-1,6 0-7-15,-15 0 12 16,-11-3-11-16,-10 0-1 15,-10-3 8-15,-10 0-8 16,-8-1 0-16,-4-2 12 0,-4-1 4 16,-3 0 5-16,-1 0 7 15,3 0 4-15,5 0 18 16,7 0-15-16,7-1-22 16,-1-8-3-16,0 3-10 15,1 3 1-15,2-4-1 16,0 1 1-16,2-2 4 15,-2 2-5-15,-5 0 0 16,-5 0 7-16,-1 0-7 0,2 0 13 16,0-2 0-16,-1 0-12 15,4 0 16-15,-3 0-9 16,1 0-6-16,-1 0 16 16,-2 0-12-16,-5 2 8 15,-2 2-1-15,-7 2-12 16,-2 2 0-16,0 0-1 15,0 0-7-15,0 0 0 16,0 0-64-16,0 0-118 16,-11 2-328-16</inkml:trace>
  <inkml:trace contextRef="#ctx0" brushRef="#br0" timeOffset="22552.5101">28818 6216 182 0,'0'0'203'16,"0"0"-113"-16,0 0-30 15,0 0 0-15,0 0-7 16,0 0 3-16,0 0-5 16,-5 0-5-16,5 0-14 15,0 0-9-15,0 0 0 16,0 0-7-16,0 0-3 15,5 0-2-15,16 2-10 0,20 2 19 16,19 0 61-16,15 0-36 16,10 4-23-16,0 0-20 15,-14 2-2-15,-27 0-47 16,-21 0-180-16,-23-10-354 0</inkml:trace>
  <inkml:trace contextRef="#ctx0" brushRef="#br0" timeOffset="34438.4784">13230 4319 1 0,'0'0'42'0,"0"0"8"0,0 0-1 16,0 0-4-16,0 0-22 15,0 0-23-15,-9 0-38 16,9 0 14-16,0 0 21 16,0 0 3-16,0 0 212 15,0 0-59-15,0 0-81 16,0 0-42-16,0 0-24 16,0 0-6-16,0 0-16 15,0 0 15-15,0 0-8 16,7 0 9-16,6 0 11 15,5 0-10-15,2 0 0 16,4 0 9-16,1 2-9 0,0 4 9 16,4 2-10-16,-3 0 0 15,5 2 1-15,2 2 0 16,1-2 0-16,4-2 0 16,0 2-1-16,-1-4 0 15,1 2 0-15,1-2 0 16,-2-2 10-16,1 2-9 15,0-4 11-15,2 3-2 16,0-5-9-16,2 1 22 16,3-1-8-16,2 0-5 15,-2 0 0-15,-3 3-7 16,-2-2-2-16,0 1 1 16,-4 2-1-16,-1 0 0 0,-1-1 0 15,-1 1 0 1,-2 0 0-16,2-3-1 0,-1 3 1 15,-1-2-1-15,-4 2 1 16,-3-1 1-16,-3 1-2 16,-4-3-2-16,-3 4 2 15,1-1-1-15,1 0 1 16,1 0 0-16,6 0 0 16,2-1 0-16,6 4 1 15,2-3-1-15,3-3 3 16,-1 4-3-16,-1-1 1 15,-1-3 0-15,-2 2-1 16,-2-2 2-16,-2-1-2 16,-2 3 1-16,2-3-1 15,2 0 0-15,0 2 0 16,4-2 0-16,2 2 0 16,-1-2 0-16,1 2 0 0,-1 2 0 15,-1 0 1-15,0 0-1 16,2-2 0-16,-2 2 0 15,0-2 0-15,-2 0 0 16,1-1 0-16,-3-1 0 16,-3 0-1-16,-2 3 2 15,-1-3-1-15,1 0 0 16,3 0 1-16,0 0-1 16,2 0 1-16,0 0-1 15,-1 0 0-15,3 0 0 0,-2 1 0 16,-2 2 0-16,2-1 1 15,0-2-1-15,-2 0 1 16,2 2-1-16,-4-2 2 16,0 0-2-16,-4 0 0 15,0 2-2-15,-3-2 2 16,-1 2-1-16,-1-2 0 16,-1 2 0-16,1-1 1 15,0 2 0-15,4-3 0 16,-3 2 0-16,4-2 0 15,-1 2 0-15,2-2 0 16,-2 2 0-16,0-2 0 16,2 2 0-16,0 0 0 0,1-2 0 15,2 2 0 1,4 0-1-16,0 0 1 0,4 0 0 16,0 0 0-16,1 0-1 15,-3 0 1-15,-4-2-1 16,-3 0 0-16,-4 0 0 15,0 0 1-15,0 0 0 16,0 0 0-16,3 0 0 16,4 0 0-16,-1 0 0 15,8 0-1-15,1-4 1 16,1 2 0-16,1-2 0 16,-1 2-1-16,-5-2 2 15,-2 0-1-15,-4 0 1 16,-3 0-1-16,-2 0 0 15,0 0 0-15,-2 2 0 0,2-1 0 16,0 2 0-16,5-3 1 16,4 0-1-16,0 2 0 15,4-2 0-15,1 0 1 16,-3 0-1-16,0 0 1 16,-2 2 0-16,-4-2-1 15,-4 1 2-15,-2 2-2 16,-2-2 0-16,-1 2 0 15,-1 1 0-15,3 0 0 16,3-3 0-16,-2 3 0 16,4-3 0-16,-1 0 1 15,1-2-1-15,-4 1 1 16,-3 1-1-16,-11 0-22 0,-5 0-103 16,0-1-193-16</inkml:trace>
  <inkml:trace contextRef="#ctx0" brushRef="#br0" timeOffset="39339.5989">1704 13611 163 0,'0'0'162'16,"0"0"-120"-16,0 0-32 15,0 0-9-15,0 0 9 16,0 0-8-16,0 0 5 16,0-6 7-16,0 6 27 15,0 0-1-15,0 0-7 16,0 0 6-16,0 0 2 16,0 0-8-16,0 0-7 15,0 0-13-15,0 0-13 16,0 0 1-16,0 0-1 15,0 0-1-15,0 0 1 16,0 0 0-16,0 0 0 16,0 0 0-16,0 0 0 15,4 0 0-15,10 0 1 16,6 0 12-16,8 0 3 0,7 0 1 16,4 0 9-16,3 0-13 15,4 0-7-15,-2 4-5 16,1 2 0-16,1 1 0 15,-1 0 0-15,-1 1 1 16,-2-1-1-16,-1 0-1 16,-6 0 1-16,3-1 0 15,-2-1 0-15,-1 2-1 16,2-1 1-16,0-1-1 16,1 2 0-16,2 1 0 0,1-1 0 15,-2 2 1 1,3-1-1-16,1-2 1 0,1 0-1 15,-2 0 1-15,1 0-1 16,-3 0 0-16,-2-2 1 16,-2 2-1-16,-5 0 0 15,1-2 0-15,-7 2 0 16,2 0 0-16,0 0 0 16,-2 0 0-16,0 0 0 15,1 0 0-15,1 0 1 16,5 0-1-16,3-6 1 15,5 2 1-15,4-2 0 16,5 0 5-16,5 0-6 16,2 0 0-16,-1 2-1 15,1 0 0-15,-2 0 2 16,-8 0-2-16,-1 2 1 16,-7-2-1-16,-3 0 0 15,-2 0 1-15,-1 0-1 0,-1-2 1 16,0 0-1-16,2 0 0 15,6 0 1-15,-1 0-1 16,1 0 1-16,-3 0 0 16,-5 0-1-16,0 0 1 15,-2 0-1-15,5 0 1 16,2 0-1-16,4 0 1 16,2 0-1-16,3 0 0 15,-3 0 1-15,-2 0-1 16,-4 0 1-16,-2 0-1 15,-8 0 0-15,-2 0 0 16,-4 0-1-16,-1 0 1 0,-4 0 0 16,1 0-1-16,-3 0 1 15,3 0-1-15,-1 0 1 16,5 0 0-16,4 0 0 16,3 0 1-16,4 0-1 15,3 0 0-15,2 0 0 16,2 0-1-16,-3 0 1 15,-1 0 0-15,-3 2 0 16,2-2 1-16,-2 0-1 16,3 0 0-16,1 0 0 0,4 0 1 15,3 0-1-15,5-2 1 16,-5-4-1-16,0 2 0 16,-7 2 2-16,-8 2-2 15,-2 0 0-15,-7 0 0 16,-5 0-6-16,3 0 5 15,-3 0 2-15,5 0-1 16,0 0 0-16,0 0-1 16,4 0 1-16,2 0 2 15,3 0-2-15,4 0 0 16,2 0 1-16,1-6-1 16,-1 2 1-16,-2 0-1 15,-4 0 0-15,-4 2-1 16,-5 0-8-16,-5 0 9 15,-4 0 0-15,0 2 0 16,-4-2 0-16,1 2 1 0,-2 0-1 16,1 0 1-16,-1-4-1 15,1 4 0-15,0 0 0 16,1 0 0-16,-2 0 0 16,-2 0-1-16,1 0-17 15,-1 0-29-15,-2 0-32 16,0 0-113-16</inkml:trace>
  <inkml:trace contextRef="#ctx0" brushRef="#br0" timeOffset="53075.4948">15264 8857 20 0,'0'0'81'0,"0"0"0"15,0 0-2-15,0 0-22 16,0 0-13-16,0 0-28 15,-5 0-4-15,3 0 2 16,2 0 2-16,-2 0-16 16,0 0-11-16,-3 0-7 15,3 0 2-15,-2 0 6 16,-1 0-19-16,1 0-20 16,-1 2-33-16,1 2-25 0,1-2 10 15</inkml:trace>
  <inkml:trace contextRef="#ctx0" brushRef="#br0" timeOffset="53477.6392">15264 8857 127 0,'-60'34'103'0,"60"-34"-33"16,-2 0 7-16,2 0-12 15,0 0-31-15,-2 0-9 16,2 0 14-16,0 0 0 15,0 0-5-15,0 0-18 16,0 0 7-16,0 0-4 16,0 0-6-16,0 0-3 0,2 0-3 15,13 0 32-15,8 2 6 16,8 0 0-16,6-2 10 16,13 0-8-16,5 0-15 15,10 0 3-15,4 0-13 16,2 0-4-16,0 0 1 15,-3-4-12-15,-6 2 2 16,-13 2-8-16,-12 0 1 16,-14 0-2-16,-9 0-2 15,-10 0 2-15,-4 0-1 16,0 0 0-16,0 0 1 16,0 0-1-16,0 0-20 15,0 0-39-15,-12 12-62 16,-5 4-9-16,-3-4-127 0</inkml:trace>
  <inkml:trace contextRef="#ctx0" brushRef="#br0" timeOffset="71893.2279">23767 6328 35 0,'0'0'72'0,"0"0"42"16,0 0-7-16,0 0-21 16,0 0-47-16,0-10-32 15,0 10-7-15,0 0-18 16,0 0-18-16,0 0 33 16,0 0 3-16,0 0 1 15,0 0 29-15,0 0 27 16,0 0-11-16,0 0-9 15,0 0-11-15,0 0-8 0,0 0-4 16,0 0 8 0,13 0 7-16,9 0 8 0,14 0 58 15,11-2 11-15,6 2-50 16,0-2-18-16,-3 2-25 16,-8 0-12-16,-7 0 5 15,-4 0-6-15,-4 0-1 16,2 0 0-16,2 0-8 15,3 2 9-15,-1 6-12 16,3 4-54-16,-10 1-81 16,-12-3-139-16</inkml:trace>
  <inkml:trace contextRef="#ctx0" brushRef="#br0" timeOffset="73025.7614">25758 6328 428 0,'0'0'134'0,"0"0"-66"16,0 0-6-16,0 0-16 0,0 0-9 15,0 0-8-15,0 0 10 16,5 0-3-16,6-1-1 16,6-4 4-16,6 1-24 15,8-2-4-15,12 3-4 16,5-2-6-16,6 1 5 15,-2 0-6-15,-6 4-1 16,-11 0 1-16,-32 0-55 16,-3 0-123-16,-20 2-357 0</inkml:trace>
  <inkml:trace contextRef="#ctx0" brushRef="#br0" timeOffset="74209.6142">27659 6280 28 0,'0'0'129'0,"0"0"-48"16,0 0 6-16,0 0-35 16,0 0 34-16,0 0 20 15,0 0-26-15,-29-2-22 16,29 2-15-16,0 0-21 0,0 0-3 16,0 0-12-16,0 0-7 15,0 0 0-15,0 0 0 16,14 0 0-16,7 0 10 15,12 0 22-15,13 0 16 16,-2 0-21-16,1 0-17 16,-5 0 2-16,-7 4-11 15,-6 0 1-15,-2 1-1 16,-6-2-1-16,-1 3-8 16,-5 0-45-16,-13 6-67 15,-4 0-151-15,-18-1-5 0</inkml:trace>
  <inkml:trace contextRef="#ctx0" brushRef="#br0" timeOffset="75913.7057">20156 10407 9 0,'0'0'153'15,"0"0"-115"-15,0 0-38 16</inkml:trace>
  <inkml:trace contextRef="#ctx0" brushRef="#br0" timeOffset="84477.629">26135 7275 42 0,'0'0'7'0,"0"0"15"15,0 0 183-15,0 0-39 16,0 0-57-16,0 0-31 16,-9 0-20-16,9 0-16 15,-3 0-8-15,1 0-9 16,0 0-24-16,0 0 14 15,0 0-9-15,0 0-6 16,2 0 7-16,-3 0-1 16,3 0-6-16,0 0 0 15,0 0-8-15,0 0-17 16,0 0 25-16,0 0 0 16,13 0 0-16,12 0-2 15,13 6 0-15,15 4-27 0,26 4-57 16,-12-2-121-1,-15-4-90-15</inkml:trace>
  <inkml:trace contextRef="#ctx0" brushRef="#br0" timeOffset="85006.7527">26761 7452 42 0,'0'0'201'0,"0"0"-60"15,0 0-7-15,0 0 13 16,0 0-21-16,0 0-28 16,0 0-20-16,0-5-29 15,0 5-14-15,4 0-12 16,17 0-13-16,10 0-1 15,15 0-9-15,30 0-13 16,-9 10-130-16,-9-6-175 0</inkml:trace>
  <inkml:trace contextRef="#ctx0" brushRef="#br0" timeOffset="92444.5716">27806 6829 46 0,'0'0'293'0,"0"0"-172"16,0 0-56-16,0 0-13 15,0 0 0-15,0 0-3 16,0 0 5-16,-2-50-5 16,0 49 1-16,-1-3 8 0,1 1-3 15,0 2-7 1,2 1-8-16,0 0-1 0,-3 0-11 15,3 0-18-15,0 0-10 16,-2 0 0-16,0 0-25 16,-3 0-1-16,-1 12-14 15,-5 9 28-15,-3 10 12 16,-6 5-1-16,-2 8 1 16,-2 2 0-16,-3 8 0 15,-5 2 1-15,1 5-1 16,-2-3-1-16,0-2-5 15,1-6-5-15,1-6-5 16,4-8 1-16,5-6 4 0,5-6 4 16,3-6-8-1,5-8-14-15,5-2 9 0,2-3 0 16,2-5 20-16,0 0 0 16,0 0 22-16,0 0 41 15,2-11-27-15,8-11-24 16,9-6-12-16,0-8 1 15,6-4 5-15,2-4-4 16,0-5-2-16,-3-2 6 16,1-3-5-16,-1-1 0 15,-4 1 6-15,1 4-7 16,-6 6 0-16,-1 4 1 16,-4 10 0-16,-1 6 5 15,-5 8-5-15,2 8 16 16,-4 4-13-16,-2 1-4 15,0 3-8-15,2 0-1 0,-2 0-4 16,0 0-7-16,0 0-11 16,0 0 5-16,0 0-17 15,0 3-9-15,0 12 29 16,0 7 7-16,0 7-1 16,0 7 8-16,-16 4 0 15,-7 6 9-15,0 2-1 16,-6 5 1-16,-1-3 4 15,1-4-3-15,0-4-1 16,3-8 1-16,3-8-1 16,6-4 2-16,3-8 0 0,5-4-2 15,5-2 1 1,2-4 0-16,2-4 0 0,0 0 14 16,0 0 6-1,0 0 47-15,0-8-1 0,11-14-48 16,11-10-8-16,5-8-10 15,4-13 0-15,5-2 6 16,1-6-7-16,-1 5-1 16,-3 6 0-16,-6 10 1 15,-7 12 0-15,-7 8 0 16,-3 6 1-16,-4 6 5 16,-1 2-5-16,-1 4 22 15,-4 0 0-15,0 0-13 0,0 2-7 16,0 0-3-1,0 0-7-15,0 0-9 0,0 0-22 16,0 0-18-16,0 0-19 16,0 14 30-16,-13 10 26 15,-7 10 5-15,-9 12 14 16,-9 8-1-16,-18 27-12 16,7-13-169-16,9-20-405 0</inkml:trace>
  <inkml:trace contextRef="#ctx0" brushRef="#br0" timeOffset="93713.4255">19890 11401 401 0,'0'0'292'15,"0"0"-129"-15,0 0-113 16,0 0-37-16,0 0 2 0,0 0-5 16,147 0-10-1,-56 4-13-15,-15 5-120 0,-12-7-203 16</inkml:trace>
  <inkml:trace contextRef="#ctx0" brushRef="#br0" timeOffset="94424.7931">21295 11369 129 0,'0'0'609'0,"0"0"-483"15,0 0-83-15,0 0-19 16,0 0 4-16,0 0-2 16,139-11-10-16,-86 11-4 15,45 0-12-15,-13 2-90 16,-7 3-177-16</inkml:trace>
  <inkml:trace contextRef="#ctx0" brushRef="#br0" timeOffset="95245.5248">22684 11297 434 0,'0'0'228'0,"0"0"-137"16,0 0-29-16,0 0-27 16,0 0-10-16,0 0-5 15,0 0 26-15,125-4 13 16,-57 4-28-16,15 0-31 0,26 10-46 15,-20 1-164-15,-20-11-531 16</inkml:trace>
  <inkml:trace contextRef="#ctx0" brushRef="#br0" timeOffset="113812.5601">24224 3282 155 0,'0'0'27'0,"0"0"-26"16,0 0 1-16,0 0 5 15,0 0 0-15,0 0 6 16,0 2 3-16,0-2 88 16,0 0 73-16,-4 0-97 15,2 0-53-15,2 0-15 16,0 3-12-16,0-3 2 16,0 0-2-16,0 0 0 15,0 0 0-15,0 1 0 16,21 3 10-16,10-2 51 0,11 2 7 15,14-2 4 1,8-2-26-16,8 2-18 0,-1 1-18 16,0 1-9-1,1 1-1-15,3 1 0 0,8 1 1 16,4-3 5-16,20-1-5 16,24 0 0-16,27-3 0 15,7 0 0-15,-29 0 17 16,-36-3 5-16,-42 1 4 15,-11 2-7-15,-3 0-19 16,6 0 0-16,1 0 1 16,-4 0-2-16,0 0 0 0,1 0 1 15,6 0 0 1,6 0-1-16,7 5 0 0,4 0 0 16,1 2 1-16,-3-4-1 15,-7 4 9-15,-6-3-9 16,-10 2-1-16,-3 2 1 15,-5-3-6-15,0 2 6 16,-3-4 0-16,4 4 0 16,1-3 5-16,1 2-5 15,7-1 0-15,-2 2 0 16,6-1 0-16,1-1 0 16,0 0 0-16,1-1 1 15,2 0-1-15,-3-2 1 16,2-2-1-16,-1 0 6 15,0 0-6-15,0 0 0 0,-2 0 3 16,0 0 4-16,2 0 5 16,-1 0-1-16,-4-4 10 15,-4 0 15-15,-7-3-13 16,-9 4 4-16,-10 1-9 16,-3 0 2-16,-5 0 0 15,-2 0-1-15,-2 2-9 16,-1-2 4-16,3 2-13 15,1-2-1-15,0-1 8 16,3 2 3-16,-1 1 0 16,-3-2-4-16,-5 2-1 15,-2 0-1-15,-2 0-5 16,0 0-9-16,-2 0-91 16,-15 0-228-16,-8 3-85 0</inkml:trace>
  <inkml:trace contextRef="#ctx0" brushRef="#br0" timeOffset="115243.0733">29773 3266 225 0,'0'0'261'0,"0"0"-139"16,0 0-69-16,0 0-21 15,0 0-14-15,0 0-9 16,0 0 6-16,71 0-5 16,-42 0 4-16,0 0 2 15,0 0-6-15,1 0-3 0,5 0 5 16,9 0 4-16,10 0 8 15,10 0-1-15,8 3 6 16,6 1-3-16,7-1 2 16,2 1-5-16,4 3 1 15,3-2-6-15,-3-1-12 16,-2 0 1-16,-5 1 7 16,-3-1-12-16,-4-3 9 15,2 2 7-15,4-2 2 16,3-1 7-16,3 2-5 15,0 2-3-15,-4 0-2 16,-7 0-10-16,-11 0-1 16,-14 1-4-16,-6-4-1 0,-11 3 7 15,-7-1-2 1,-5-2 10-16,-6-1 9 0,-7 0-18 16,-6 0-1-16,-5 0-6 15,0 0-5-15,0 0-31 16,-27 4-128-16,-38 5-74 15,3-1-2-15,4-4-339 0</inkml:trace>
  <inkml:trace contextRef="#ctx0" brushRef="#br0" timeOffset="116822.6731">22953 4339 65 0,'0'0'22'15,"0"0"15"-15,0 0 25 16,0 0 36-16,0 0 13 16,0 0-7-16,0 0-21 15,-42-2-14-15,37 0-32 16,-1 2-37-16,-1 0-10 16,0 0-3-16,3 0 13 15,2 0 0-15,-1 0 2 16,1 0-2-16,0 0 0 15,-2 0-2-15,-1 0 2 16,-2 0-1-16,1 0 1 16,3 0 23-16,1 0 2 0,2 0 7 15,0 0-6-15,0 0-2 16,0 0 2-16,0 0-1 16,0 0-4-16,0 0-6 15,0-2-7-15,20-2-7 16,16-2 11-16,17-2 15 15,15-4 3-15,11 2-12 16,8 2-4-16,3 4-5 16,-3 4-9-16,-6 0 0 15,-7 0 0-15,-7 4-1 16,-9 6 0-16,0 0-2 16,-3-2 2-16,3 0 1 0,2-4 1 15,1-2 1-15,-1-2 4 16,-4 0 20-16,-7 0 18 15,-11 0-18-15,-9 0-19 16,-12 0-2-16,-5 0-4 16,-6 0-1-16,-4 0 0 15,1 0-2-15,-3 0-4 16,0 0-30-16,0 0-56 16,-9 10-79-16,-9 10 5 15,-7-8-119-15</inkml:trace>
  <inkml:trace contextRef="#ctx0" brushRef="#br0" timeOffset="122269.7473">20204 11347 71 0,'0'0'16'0,"0"0"-15"16,0 0-1-16,0 0-72 0</inkml:trace>
  <inkml:trace contextRef="#ctx0" brushRef="#br0" timeOffset="122367.1096">20204 11347 46 0,'-98'-29'0'16</inkml:trace>
  <inkml:trace contextRef="#ctx0" brushRef="#br0" timeOffset="123227.0805">20094 11318 42 0,'0'0'59'16,"0"0"-36"-16,0 0-7 15,0 0-5-15,0 0-11 16,0 0 0-16,0 0 0 0,0 0 28 15,0 0 15-15,0 0 3 16,0 0 16-16,0 0 26 16,-2 0 0-16,0 0-26 15,0 0-16-15,2 0-4 16,0 0-10-16,0 0-5 16,0 0 1-16,9 0 2 15,13 0 22-15,5-3 4 16,2-1-11-16,4 0-13 15,2 0-18-15,-1 2-6 16,-1 1-7-16,1 1-1 16,0 0 0-16,-1 0 2 15,-2 0-1-15,0 0 6 16,3 0 2-16,-3 0-2 0,2 0 5 16,3 0-1-16,4 0 7 15,5 0-7-15,3 0-2 16,2 1-2-16,-3 3-5 15,-3 1-1-15,0-1 0 16,-1 1-1-16,-3-1 1 16,3 1 0-16,1-1 0 15,2-3 5-15,1 3-4 16,3-2-1-16,-2 2 0 16,2-1 5-16,-4-2 1 15,3 2-6-15,-2-2 5 16,2 2 7-16,-2 1-6 15,-5-2 2-15,0 2-9 0,-1 0 0 16,-5 0 0-16,-1 0-1 16,1-1 1-16,-1 1 0 15,3 3-1-15,3-1 1 16,-2-1 0-16,5 2 0 16,2-1 6-16,0-2-6 15,1 1 0-15,-3 2 0 16,1-1 0-16,-1 0 0 15,-1-2 1-15,1 0-1 16,-4 0 0-16,-1 0 0 16,-8-2 0-16,-4 0 0 15,-8 0 0-15,-5-2 0 16,-5 2 0-16,-3-2 1 0,-1 0 0 16,4 0 1-1,2 0 12-15,6 0 11 0,8 0-9 16,6 0 1-16,3-4-7 15,-1-2-8-15,-2 2 9 16,-4 2-11-16,-4-2 6 16,-5 2-4-16,-5 0 5 15,-2 2 3-15,-2-2 0 16,-2 2-3-16,-3-3-5 16,2 3 4-16,-1 0-4 15,-2-1-2-15,-1 1-6 16,-2-4-23-16,-7 2-73 15,-15-6-237-15</inkml:trace>
  <inkml:trace contextRef="#ctx0" brushRef="#br0" timeOffset="124772.5878">20222 10389 348 0,'0'0'104'0,"0"0"-69"16,0 0-3-16,0 0 5 15,0 0 1-15,0 0-4 16,0 0-19-16,67-8 5 15,-38 4 6-15,2 0-10 16,0 2 8-16,-2 0 1 0,2 2 2 16,0 0 4-16,3 0-10 15,5 0 2-15,9 0 8 16,2 2-13-16,8 4 3 16,7 0-8-16,5 0 5 15,1 0 0-15,6 0 1 16,4 2 4-16,1 0-6 15,2 0-1-15,-3-2-2 16,-6 2 1-16,-3-2-9 16,-9 0 4-16,-7-2-9 15,-8 2 1-15,-1-4 5 16,-3 2-7-16,6 0 1 16,0-2 12-16,4 2-1 15,4 0-6-15,0 0-6 0,0 0 1 16,0 0 0-16,-3 0-1 15,1 2 1-15,-2 1 0 16,-3-2 0-16,-4 1 1 16,-2-2-2-16,-1 2 1 15,3-2 1-15,2 0-2 16,2 0 2-16,1 0-2 16,-2 0 1-16,0 0 0 15,-4 1-1-15,-3-1 2 16,-3 0-1-16,-7-3 0 15,-6 1 4-15,-7 1-5 16,-9-2 0-16,-7 2-7 16,-10-2-85-16,-21 2-160 15,-8-3-434-15</inkml:trace>
  <inkml:trace contextRef="#ctx0" brushRef="#br0" timeOffset="139986.568">25460 8993 403 0,'0'0'367'0,"0"0"-130"16,0 0-116-16,0 0-28 16,0 0-27-16,0 0-21 15,0 0-6-15,0 0-10 16,0 0-10-16,0 0-18 16,6 0-1-16,15 2 0 15,10 2 0-15,9 3 0 16,11-2 0-16,16 5-93 15,-11-2-100-15,-16-2-194 0</inkml:trace>
  <inkml:trace contextRef="#ctx0" brushRef="#br0" timeOffset="140401.719">26210 8696 434 0,'0'0'324'0,"0"0"-212"16,0 0-31-16,0 0-13 16,0 0-49-16,0 0-19 15,0 0 0-15,0-14 0 16,-4 14-3-16,-5 17 3 16,-7 10 21-16,-4 14 19 15,-8 9-15-15,-9 10 8 16,-2 6-11-16,-5 8-12 15,-2 5-3-15,5 1-7 16,1 0-4-16,5-4-34 16,14 6-62-16,7-20-119 0,12-21-437 15</inkml:trace>
  <inkml:trace contextRef="#ctx0" brushRef="#br0" timeOffset="141450.725">26360 9200 517 0,'0'0'152'0,"0"0"-51"16,0 0-15-16,0 0-35 15,0 0-34-15,0 0-4 16,133-72-6-16,-92 59 9 16,-3 2 23-16,-1 0-7 15,-3 4 1-15,-7 3-12 16,-7 1-20-16,-9 3-1 15,-7 0-33-15,-4 18-7 16,-15 15 30-16,-32 13 10 16,-18 8-6-16,-13 6-1 15,0-4-21-15,12-6-18 0,16-11-6 16,19-13 0-16,18-8 6 16,13-12 10-16,4-6 0 15,34 0 36-15,22-27 34 16,19-13-11-16,5-6-4 15,0-6-7-15,-5 0-5 16,-12 4 22-16,-12 4 11 16,-13 8 9-16,-6 6-2 15,-11 6-14-15,-5 6-1 16,-9 6 4-16,-5 3-6 16,-4 5-15-16,-2 3-4 15,0 1 7-15,-19 0 3 16,-20 5-20-16,-13 17 0 0,-9 9-1 15,-3 1 0-15,8 4 1 16,11 0-1-16,18 2 0 16,14 0-9-16,13 4 9 15,0 3-2-15,25 1 2 16,12-2-9-16,30 6-63 16,-11-10-154-16,-7-14-369 0</inkml:trace>
  <inkml:trace contextRef="#ctx0" brushRef="#br0" timeOffset="141675.1125">27122 9583 804 0,'0'0'211'0,"0"0"-133"15,0 0-50-15,0 0-28 16,0 0-23-16,0 0 22 16,0 0 0-16,-2 120-7 15,-8-81-67-15,4-7-136 16,2-13-337-16</inkml:trace>
  <inkml:trace contextRef="#ctx0" brushRef="#br0" timeOffset="143297.8418">27632 9388 535 0,'0'0'211'0,"0"0"-87"15,0 0-30-15,0 0-8 16,0 0-2-16,0 0 0 15,0 0-13-15,0 0-17 0,9 0-24 16,13 0-21 0,16 0 0-16,13 0-8 0,12 0-1 15,17 0-116-15,-13 0-177 16,-21-7-416-16</inkml:trace>
  <inkml:trace contextRef="#ctx0" brushRef="#br0" timeOffset="143967.4768">28434 8921 479 0,'0'0'159'0,"0"0"-122"15,0 0-21-15,0 0 4 16,0 0-7-16,0 0 0 0,0 0-7 15,2 16 16-15,-2 0 62 16,0 8-12-16,0 6-17 16,0 6-8-16,-6 11-9 15,-5 7-9-15,-5 4-13 16,-2 6-15-16,-4 4 5 16,-5 2-6-16,-4 1-20 15,-23 19-39-15,10-18-121 16,6-16-149-16</inkml:trace>
  <inkml:trace contextRef="#ctx0" brushRef="#br0" timeOffset="145038.8339">28583 9214 204 0,'0'0'346'15,"0"0"-192"-15,0 0-2 16,0 0-32-16,0 0-19 15,0 0-49-15,0 0-20 0,56-38-25 16,-22 34 2-16,3 0-9 16,1 2-1-16,-7 2 1 15,-8 0-2-15,-12 2-24 16,-11 20-17-16,-18 14-6 16,-36 14 23-16,-23 14 26 15,-10 6-6-15,0-4-20 16,14-5-39-16,21-15 45 15,19-12 1-15,14-10 6 16,13-10 0-16,6-10 3 16,0-4 10-16,27 0 12 15,20-24 19-15,18-14-13 16,19-10-5-16,7-8-4 16,2-5 3-16,-5 5 8 15,-16 6 0-15,-15 8 18 0,-17 10 17 16,-11 8-3-1,-11 6-23-15,-7 6 0 0,-4 2 10 16,-5 4-25-16,-2 4 4 16,0 0-5-16,0 2-5 15,0 0 15-15,-4 0-18 16,-10 0-5-16,-6 4-7 16,-6 16-9-16,-6 8 15 15,-1 6 1-15,2 6-1 16,2 4 1-16,4 2 0 15,9 0-5-15,5-1 5 16,9-4 0-16,2-2-10 16,0-3-6-16,23-2-36 0,33-2-25 15,-6-6-94-15,0-10-175 0</inkml:trace>
  <inkml:trace contextRef="#ctx0" brushRef="#br0" timeOffset="145429.642">29236 9729 626 0,'0'0'193'16,"0"0"-97"-16,0 0-10 16,0 0-28-16,0 0-7 15,0 0 1-15,0 0-33 16,112-44-19-16,-112 44-28 16,-19 18 1-16,-27 16 27 15,-23 8 7-15,-11 7 0 16,-1-1-7-16,19-10-14 15,20-8 5-15,24-10 2 16,18-8-21-16,14-6 28 0,34-6 15 16,22 0 37-16,14 0-25 15,7-6-27-15,19-12-1 16,-23 2-193-16,-25 2-477 16</inkml:trace>
  <inkml:trace contextRef="#ctx0" brushRef="#br0" timeOffset="146848.9083">29069 9621 241 0,'0'0'208'0,"0"0"-42"16,0 0-38-16,0 0-8 15,0 0-30-15,0 0-37 16,0 0 6-16,0-42-4 15,0 40-13-15,0 0 0 16,0 0-11-16,2-2-10 16,3 0-12-16,3 0-8 15,4 0-1-15,3 0 0 0,6 0-1 16,-1 2 1-16,4 2-1 16,-2 0 0-16,3 0 0 15,-5 0 0-15,0 0-5 16,-4 0-13-16,-5 6-10 15,-5 0-1-15,-2 0-2 16,0 2-4-16,-4 0-8 16,0 2 18-16,0 2 10 15,0 2 3-15,0 2 13 16,-6 0-2-16,0-2 4 16,1 2 3-16,1-4-5 15,2 0-1-15,2-4 0 16,0-2-7-16,0 0 2 0,0-2 6 15,-2 2 0 1,0-2 0-16,-4 1-13 0,0 0-2 16,-3 4 14-16,-4-2-5 15,2 1 6-15,-2 2 1 16,1-4 0-16,5 0 1 16,1-2-2-16,-1 0 0 15,1 1-8-15,-4 0-23 16,2 3-21-16,3-3-184 0</inkml:trace>
  <inkml:trace contextRef="#ctx0" brushRef="#br0" timeOffset="147554.3339">29822 9399 575 0,'0'0'248'0,"0"0"-80"16,0 0-3-16,0 0-55 15,0 0-55-15,0 0-16 0,0 0-22 16,20 0-16 0,22 0 0-16,18 0 10 0,15 0-11 15,25 0-58-15,-20 4-129 16,-13-1-223-16</inkml:trace>
  <inkml:trace contextRef="#ctx0" brushRef="#br0" timeOffset="148408.5243">30493 9114 474 0,'0'0'156'0,"0"0"-52"15,0 0-15-15,0 0-22 16,0 0 13-16,141-32 1 16,-104 32-17-16,-1 0-12 15,-5 0-13-15,-6 0-27 16,-8 0-11-16,-5 0-1 16,-8 1-11-16,-2 6-4 15,-2 3-4-15,0 5-10 16,-9 8 29-16,-17 7 2 0,-16 8 4 15,-12 6 2-15,-6 4-2 16,-5 4-5-16,3 1 0 16,4 1-1-16,8-4-8 15,13-2-4-15,8-6 2 16,16-2-25-16,7-2-5 16,6-2 15-16,21-2 9 15,16-4-7-15,13-5 10 16,8-11 0-16,0-9-10 15,-2-5-29-15,-8 0 28 16,-12-22 11-16,-16-8 13 16,-20-12-9-16,-8-6-37 15,-42-8 2-15,-19-6 5 0,-13 4 6 16,-6 1 33 0,11 12 41-16,15 10 37 0,12 9-8 15,19 10-48-15,11 6-2 16,11 4-1-16,7 4 19 15,2 0 6-15,0-2-2 16,25-4-13-16,17-2-29 16,18-2-46-16,40 0-74 15,-15 2-87-15,-13 4-460 0</inkml:trace>
  <inkml:trace contextRef="#ctx0" brushRef="#br0" timeOffset="148841.0158">31118 9453 588 0,'0'0'332'16,"0"0"-218"-16,0 0-76 16,119-18-27-16,-49 18-11 15,18 8-5-15,-18 7-127 16,-26 2-236-16</inkml:trace>
  <inkml:trace contextRef="#ctx0" brushRef="#br0" timeOffset="149018.7247">30992 9815 948 0,'0'0'156'15,"0"0"-114"-15,122 0-29 16,-46 0-13-16,37 0-31 16,-19 0-196-16,-13 0-444 0</inkml:trace>
  <inkml:trace contextRef="#ctx0" brushRef="#br0" timeOffset="149395.5413">31928 9537 979 0,'0'0'166'16,"0"0"-117"-16,0 0-49 15,0 0-50-15,0 0 7 16,0 0 43-16,-168 108 0 0,116-58 2 15,13-3-2 1,20-6-8-16,19-5 0 0,8-9 8 16,38-8 1-16,26-10 23 15,20-9 1-15,8 0-12 16,4-18 4-16,-3-17 3 16,-12-7 25-16,-18-10-16 15,-19-6-7-15,-26-4-21 16,-26 6 7-16,-22 8-8 15,-63 16 0-15,-60 28-57 16,-42 20 1-16,-9 38-33 16,49 0-74-16,54-6-248 0</inkml:trace>
  <inkml:trace contextRef="#ctx0" brushRef="#br0" timeOffset="150661.9659">25905 10128 175 0,'0'0'536'0,"0"0"-433"16,0 0-76-16,0 0-11 15,0 0 23-15,154 0 0 16,-87 0 13-16,11 0 16 0,7 12-20 16,11 1 4-16,19 9-10 15,30 7-19-15,42 11 8 16,23 5-5-16,10 1-15 16,-4-2-1-16,-11-4-4 15,3 0-1-15,4 2-5 16,1-4 0-16,6 1 0 15,3-3 0-15,-1-4 10 16,-5 0-10-16,-11 0 1 16,-11-2 0-16,-9-2-1 15,-2 0 1-15,-1-4-1 16,5 0 0-16,7-2 7 16,9-8-6-16,-1-4-1 15,-5-6 8-15,-22 1-1 16,-19 0-7-16,-33 1 1 0,-34-2-1 15,-25 0 0-15,-8 0 1 16,0-1-1-16,7 2 0 16,1 0-13-16,7 0-58 15,-13-1-121-15,-15-4-356 0</inkml:trace>
  <inkml:trace contextRef="#ctx0" brushRef="#br0" timeOffset="159372.1559">16090 9585 188 0,'0'0'203'16,"0"0"-92"-16,0 0-14 15,0 0-34-15,0 0-31 16,0 0-9-16,0 0-7 16,0 0 7-16,0 0-4 15,0 0-9-15,0 0 2 16,0 0-11-16,0 0 6 15,3 0-1-15,2 0 20 0,1 0 63 16,3 0-8-16,5-4-17 16,1-2-6-16,3-2-9 15,1-4-10-15,4 0 6 16,-1-2-9-16,3-2-7 16,-1 0-6-16,7-2 0 15,0-3-7-15,0 3-4 16,4-4 4-16,-4 0 13 15,-3 0 6-15,1-2-13 16,-2 0 14-16,0 0-4 16,-5 0 3-16,1-2 1 15,-2 2 2-15,0 0-12 16,-3 0-13-16,1 2 2 16,0-3 1-16,0 2 0 15,-3-1-1-15,2-1-1 0,-2 2-2 16,-4 0-2-16,2 0-1 15,-1 0 3-15,1-1-11 16,-3 0 8-16,0 0 3 16,1-2-2-16,-6-2-9 15,1 0 21-15,-5-2-10 16,0 0 7-16,-2 0-4 16,0 1-8-16,0 1 8 15,-2 2-14-15,-7 2 5 16,0 2-4-16,-2 0-2 15,2 2 1-15,0 0 0 16,-2 2-1-16,2 0 2 16,-2 0-2-16,-1-2 1 0,4 2-1 15,1 2 0-15,1 0 0 16,2 2 0-16,1 4 0 16,0 0 0-16,3 4 0 15,-4-3-25-15,-5 6-131 16,-6-1-93-16,-9 4-40 15,-28 0-79-15,8 11 11 16,3 4-160-16</inkml:trace>
  <inkml:trace contextRef="#ctx0" brushRef="#br0" timeOffset="160355.6043">16621 8638 201 0,'0'0'145'0,"0"0"-10"0,0 0-14 15,0 0-40-15,0 0-8 16,0 0 1-16,0 0 18 16,-29-88-8-16,27 76-3 15,-2-2-29-15,1-2 6 16,3 0-13-16,0 0 0 16,0-2-13-16,0-2 0 15,0-2 4-15,0-2-6 16,0 0-11-16,3-2-3 15,7 2 9-15,1-2-6 16,3-1-8-16,-1 1-3 16,1-2 5-16,-1 4-12 0,-4 0 25 15,-3 4 20 1,-1 4-25-16,0 4 1 0,-5 2 2 16,2 2-13-16,-2 0 0 15,0 2-10-15,2 0 0 16,-2 2 1-16,2-2-2 15,0 2 10-15,-2 0-2 16,2 2-7-16,-2 2 11 16,0 0-11-16,0 0 0 15,3 0-1-15,-3 0 0 16,2 0-1-16,-2 0-5 16,2 0-2-16,3 0-1 15,2 0-10-15,1 0 7 0,5 6 11 16,3 4-10-16,7 4 10 15,-1 2-5-15,7 4-2 16,2 4 7-16,2 4 1 16,-2 0 0-16,0 0 0 15,-4-2-19-15,-6-1-27 16,-8-6-4-16,-4 0 18 16,-4-3-10-16,-5-1-28 15,0 2-15-15,0 11-48 16,-5-6-139-16,-7-4-290 0</inkml:trace>
  <inkml:trace contextRef="#ctx0" brushRef="#br0" timeOffset="164866.6164">3114 7972 163 0,'0'0'77'15,"0"0"-46"-15,0 0-15 16,0 0 235-16,0 0-56 0,-15 3-65 16,8-7-30-16,-2-4-6 15,3-1-6-15,-1 4-26 16,3-1-4-16,-2 2-10 16,4 1-23-16,0 2-5 15,2-2-7-15,0 3-13 16,0 0 1-16,0 0-1 15,0 0-2-15,0 0 1 16,0 0-11-16,0 0-5 16,0 0 0-16,10-1-2 15,13-3 18-15,13-2 1 16,11-2 1-16,11-5 6 16,5-1-5-16,3-4-1 0,11 0 0 15,0 0 0-15,4 2-1 16,-4 8-12-16,2 8-104 15,-21 4-173-15,-27 8-243 0</inkml:trace>
  <inkml:trace contextRef="#ctx0" brushRef="#br0" timeOffset="201338.2602">20658 15507 2 0,'0'0'40'0,"0"0"18"16,0 0-16-16,0-35 40 15,0 27-36-15,0 2-3 16,0 2 16-16,-2 4-59 16,-2-4-23-16,-1 4 23 15,0-2 156-15,1 0-43 16,2-2-56-16,0 2-21 16,2 2 14-16,0 0-1 0,0 0-2 15,0 0-9-15,0 0-22 16,0 0-7-16,0 0-9 15,0 0 0-15,0 0 0 16,0 0-6-16,0 0 5 16,0 0 0-16,0 0 1 15,0 0 0-15,0 0 0 16,0 0 7-16,0 0-1 16,4 4-5-16,2 0 9 15,4 2 8-15,-1 2-7 16,4-2 14-16,3 2 5 15,8 4 5-15,8 0 10 16,14 0-11-16,16 5 11 16,41 1-1-16,60 0-18 0,75 0 4 15,36-3 6-15,12 2-14 16,-28-3-6-16,-51 2-14 16,-34 8-2-16,-36-10-61 15,-50-2-147-15,-39-12-420 16</inkml:trace>
  <inkml:trace contextRef="#ctx0" brushRef="#br0" timeOffset="573829.8307">20676 10808 121 0,'0'0'186'0,"0"0"-77"16,0 0 13-16,0 0-42 16,0 0-15-16,0-26-2 15,0 26-17-15,0-2 15 16,0 0 8-16,0 2-8 16,0 0-6-16,0 0 3 15,0 0-13-15,0 0-9 16,0 0-22-16,0 0-13 15,0 0-1-15,-3 0-10 16,3 0 1-16,-4 10-9 16,-2 10-1-16,-5 8 19 15,-5 8 0-15,-5 2 0 16,2 5-2-16,1-2-15 16,3-2-26-16,13 7-80 0,2-10-77 15,0-12-121-15</inkml:trace>
  <inkml:trace contextRef="#ctx0" brushRef="#br0" timeOffset="574360.8613">20837 10798 316 0,'0'0'210'0,"0"0"-103"16,0 0-62-1,0 0-26-15,0 0-17 0,0 0-2 16,0 0-2-16,0 28 2 15,0-10 19-15,0 4 20 16,0 4 0-16,0 4-6 16,0 2 23-16,0 3 6 15,0-1-27-15,-2 0-5 16,-8-2-17-16,-5 0-7 16,-5-4 9-16,-9 0-7 15,-7-4-8-15,-6-2-4 16,-7-4-52-16,-20-10-66 15,11-6-52-15,8-2-324 0</inkml:trace>
  <inkml:trace contextRef="#ctx0" brushRef="#br0" timeOffset="574822.1969">20671 10750 153 0,'0'0'215'0,"0"0"-69"16,0 0-21-16,0 0-22 16,0 0-1-16,0 0-6 15,0 0-26-15,0 0-12 16,0 0-20-16,-6 0-22 15,-7 4-16-15,-10 16-9 16,-10 12 9-16,-10 8 0 16,1 8 0-16,0 4-1 15,3-1 1-15,8-4 0 0,10 0-1 16,9-5-11-16,12 4-110 16,12-10-99-16,15-12-294 0</inkml:trace>
  <inkml:trace contextRef="#ctx0" brushRef="#br0" timeOffset="575601.9719">22053 10868 317 0,'0'0'117'0,"0"0"-48"16,0 0 16-16,0 0 2 15,0 0 15-15,0 0 33 16,0 0-20-16,0-12-24 15,0 12-23-15,0 0-10 16,0 0-32-16,0 0-15 16,0 0-11-16,0 0-14 15,0 2-8-15,0 16-6 0,0 6 17 16,-4 6 9-16,-5 2 2 16,-3 3-1-16,-1 1-14 15,-1 0-45-15,-5 6-56 16,3-10-163-16,5-10-454 0</inkml:trace>
  <inkml:trace contextRef="#ctx0" brushRef="#br0" timeOffset="575974.7335">21944 10806 472 0,'0'0'117'16,"0"0"-30"-16,0 0-44 15,0 0-11-15,0 0-32 16,0 0 0-16,0 0 0 15,-7 34 16-15,-17 2 55 16,-12 9 9-16,-6 6-43 16,-8 6-16-16,0 1-12 15,0-4-9-15,8-6 0 0,9-4-7 16,8-10-22-16,17-5-24 16,8-10-14-16,10-5 21 15,32-4 27-15,61-10 5 16,-9 0-123-16,-3-7-476 15</inkml:trace>
  <inkml:trace contextRef="#ctx0" brushRef="#br0" timeOffset="576380.068">22385 10820 317 0,'0'0'225'0,"0"0"-101"16,0 0-53-16,0 0-39 15,0 0-28-15,0 0 3 16,0 0-5-16,-2 54 21 16,-5-22 43-16,-2 6-2 15,0 3-24-15,1 0-1 16,-4 4 16-16,-1-1-3 0,-3 2-5 16,-4 0-20-16,-7-2-5 15,-2 1-5-15,-6-4-8 16,-3 0-3-16,-2-3-6 15,0-4-46-15,-4-14-82 16,9-10-144-16,12-10-371 0</inkml:trace>
  <inkml:trace contextRef="#ctx0" brushRef="#br0" timeOffset="577357.6788">23501 10371 121 0,'0'0'166'0,"0"0"64"15,0 0-103-15,0 0-58 16,0 0-17-16,0 0-2 16,0 0-25-16,-15-42-24 15,10 40-1-15,-2 0 0 16,1 0 0-16,1 0 0 15,1 2 5-15,2 0 8 16,0 0 0-16,2 0-2 16,-2 0-11-16,2 0 0 15,-4 0-10-15,-2 10 10 0,0 8 0 16,-5 8 12-16,-3 2 5 16,-3 2-4-16,-2 2-6 15,1 2 4-15,3-2-11 16,6 11-59-16,5-9-91 15,4-9-202-15</inkml:trace>
  <inkml:trace contextRef="#ctx0" brushRef="#br0" timeOffset="577732.9108">23684 10281 570 0,'0'0'108'0,"0"0"-78"16,0 0-17-16,0 0-12 15,0 0 1-15,0 0 11 16,0 0 31-16,8 42 19 16,-8-26-8-16,0 2-3 0,0 6 7 15,0 0-18-15,-8 6-6 16,-15 4-17-16,-8 2-5 16,-9 2 8-16,-4 1-13 15,-5-6-8-15,-1-4-25 16,-18 1-41-16,12-10-106 15,7-8-156-15</inkml:trace>
  <inkml:trace contextRef="#ctx0" brushRef="#br0" timeOffset="578123.1665">23202 10189 469 0,'0'0'179'15,"0"0"-38"-15,0 0-12 16,0 0-71-16,0 0-34 16,0 0-24-16,0 0 0 15,-66 62 6-15,34-22 14 16,3 0-5-16,2 2-4 16,6-4-9-16,3-4 9 0,7 0-5 15,7-2-5-15,4-1-1 16,10-4 0-16,63 0-28 15,-3-9-103-15,1-10-240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27:42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21267 8506 64 0,'0'0'46'16,"0"0"-39"-16,0 0 5 15,0 0 8-15,0 0-20 16,0 0-10-16,31-28 10 16,-31 28 13-16,0 0 56 15,0 0-48-15,0 0-21 16,0 0 0-16,0 0-1 16,0 0-8-16,0 0 9 15,0 0 0-15,2 8 1 16,5 0-1-16,-1 0 1 15,7 0 5-15,3 0 4 16,5 0 20-16,2-2 0 0,6 0-15 16,5 0-1-16,-3 0-13 15,3 2 0 1,-6-2 0-16,1 4-1 0,-4-2-6 16,-3 2 5-16,1-2 0 15,-1 0 1-15,2 1 0 16,5-2 0-16,5 0 6 15,6-2-6-15,2 1 2 16,0-2-1-16,1 3-1 16,-5-2 2-16,-5 1-1 15,-6 1-2-15,-4-2 1 16,-6 1-2-16,-1-2 2 0,-3 3-9 16,-2-1 8-1,1 2 0-15,1 0 1 0,3-1-2 16,1 2 2-16,3-4 2 15,1 4 12-15,-6-5-1 16,-1 0-7-16,-1-2 1 16,0-2 48-16,9 0 22 15,9 0-28-15,12 0-29 16,8 0-7-16,7 0-12 16,2-2 0-16,-2 2-1 15,-6 0 0-15,-4 0-1 16,-5 2-12-16,-3 4-7 15,-2 2 19-15,-3-2 1 16,6-2-1-16,1-2 1 16,4-2 1-16,8 0 0 15,4 0 8-15,2 0-9 16,0-10 6-16,-4 2-6 0,-5 0 1 16,-6 0 2-16,-7-3-2 15,-3 4 5-15,-2-1 5 16,1 0 2-16,0 2 3 15,-1-1-14-15,-4 6-1 16,-3 1 1-16,1 0-2 16,4 0 0-16,10 0 0 15,8 0 6-15,13 0 8 0,12-3 2 16,12-7-7 0,8 0 1-16,-3-2-10 15,-6 2 0-15,-16 5 0 16,-13 1 0-16,-19 1 0 15,-12 3-12-15,-9 0-15 0,-3 0 5 16,-1 0 9-16,-4 0 13 16,1 0 0-16,0 0-9 15,0 0-18-15,0 0 12 16,7 4 8-16,6 4 7 16,11 1 6-16,12-4 4 15,11-1 6-15,4-1 5 16,-3-3-6-16,-5 0-2 15,-15 0-13-15,-10 0 0 16,-6 0 0-16,-8 1-11 0,1 1 10 16,7 1-4-16,18-3 5 15,16 0 15-15,23-5 11 16,13-8-2-16,5-1 4 16,-2 0-7-16,-16 1 5 15,-23 5-13-15,-16 2-3 16,-22 2-2-16,-7 4-8 15,-10 0-1-15,0 0 1 16,0 0-2-16,2 0 1 16,2-2-10-16,11 2 11 15,10-2 9-15,10-2 72 16,8 0-8-16,6-2-39 16,-4 2-23-16,-1 0-11 15,-6 2-19-15,-5 2-103 0,-6 0-106 16,-13 0-283-16</inkml:trace>
  <inkml:trace contextRef="#ctx0" brushRef="#br0" timeOffset="3782.8841">26237 8398 80 0,'0'0'134'16,"0"0"-61"-16,0 0 5 16,0 0 13-16,0 0-23 15,0 0-13-15,0 0-16 0,0-10-28 16,0 10-2-16,0 0-9 16,0 0-1-16,0 0 1 15,0 0 0-15,0 0 0 16,0 0-1-16,0 0 1 15,0 0-1-15,0 0-1 16,0 0-7-16,0 0 8 16,0 0 0-16,0 0 1 15,0 0 0-15,0 0 0 16,5 0 1-16,3 0 8 16,4 0-2-16,1 0 5 15,7 0 7-15,5 0 12 16,4 0 1-16,4 0-12 15,3-5 5-15,-1 2-12 16,-6-1-12-16,-4 2 9 0,-5 2-10 16,-4 0 0-1,-3 0 0-15,-4 0 0 0,0 0-1 16,2 0-1-16,0 0-4 16,7 0 6-16,2 2-2 15,5 4-5-15,6 0 1 16,2 2-20-16,1 0-20 15,-5 2-10-15,-8 2-22 16,-7-4-84-16,-12-2-211 0</inkml:trace>
  <inkml:trace contextRef="#ctx0" brushRef="#br0" timeOffset="16091.6221">28111 8580 221 0,'0'0'170'16,"0"0"-63"-16,0 0-15 15,0 0-33-15,0 0-11 16,0 0 3-16,0 0-17 15,0 0-11-15,0-2 19 16,0 2 13-16,-2 0-7 16,2-2-14-16,-2 2-5 15,2 0 9-15,0-2-9 16,0 0-3-16,0 2-12 0,0-2-6 16,0 2 10-1,0-2-2-15,0 2-3 0,0-2 0 16,0-2-13-16,11 0 1 15,5 0-2-15,1 0 1 16,6 0 0-16,3 2 0 16,1 0-2-16,5 0 2 15,-1 2-13-15,-2 0-18 16,-6 0-36-16,0 0-33 16,-7 0-51-16,-9 2-138 0</inkml:trace>
  <inkml:trace contextRef="#ctx0" brushRef="#br0" timeOffset="16942.6591">28998 8600 461 0,'0'0'190'16,"0"0"-77"-16,0 0-15 15,0 0-31-15,0 0-18 16,0 0 0-16,115-30-6 15,-81 26-7-15,4 2-1 16,4 0-10-16,2 2-14 16,6 0-11-16,6 0-16 0,-10 4-157 15,-17-4-442-15</inkml:trace>
  <inkml:trace contextRef="#ctx0" brushRef="#br0" timeOffset="32941.3042">26281 8418 88 0,'0'0'85'15,"0"0"-60"-15,0 0-21 16,0 0 6-16,0 0-8 16,0 0-1-16,0-2-1 0,0 0 0 15,0 0 0 1,0 2 0-16,0-2 0 0,0 0 2 15,0 2-1-15,0-2 14 16,0 2-7-16,0 0-7 16,0 0 12-16,0 0-1 15,0 0 8-15,0 0-3 16,0 0 2-16,0 0 4 16,0 0 6-16,0 0 0 15,0-2 8-15,0 2-5 16,0 0-2-16,0 0-10 15,0 0-5-15,0 0-5 16,0 0-10-16,0 0-1 16,0 0 1-16,0 0-3 0,0 0-3 15,0 0 6-15,0 0 1 16,0 0 0-16,0 0-1 16,0 0 0-16,0 0 0 15,0 0 0-15,0 0 1 16,0 0 1-16,0 0-2 15,0 0 3-15,0 0 3 16,12 0-5-16,3 0 13 16,6 0 14-16,6 0 6 15,-1 0 7-15,-2-3-15 16,-1 0 11-16,-7 1 8 16,-3-2-15-16,-3 2 12 15,0 0-9-15,-1 0-23 0,-1-1-5 16,0 3-4-1,-2 0-1-15,1 0 0 0,1 0 0 16,4 0 0-16,1 0-1 16,5 0 1-16,0 0 1 15,2 0-1-15,-3 0 1 16,1 0 0-16,-5 0-1 16,4 0 0-16,-5 0 0 15,2 0 0-15,-3 0 0 16,3 0-1-16,-3 0 1 15,0 0 0-15,3 0 1 16,-1 0-1-16,3 3 1 16,-3-1-1-16,3-2 0 0,-1 0 1 15,-3 2-1 1,0-2 0-16,-1 0 0 0,1 2 0 16,-1-2 2-1,0 0-2-15,0 0 6 0,2 0-6 16,1 0 2-16,-1 0 6 15,3 0-7-15,4 0 8 16,4 0-8-16,3 0 0 16,0 0 6-16,-4 0-7 15,-6 0 0-15,-3 0 0 16,-8 0 0-16,-1 0 0 16,-3 0 2-16,-2 0-2 0,0 0 2 15,0 0 6 1,0 0-7-16,0 0 0 0,0 0-1 15,0 0-1-15,0 0-5 16,0 0-7-16,-5 0 1 16,-28 2-40-16,2 2-65 15,-5-4-215-15</inkml:trace>
  <inkml:trace contextRef="#ctx0" brushRef="#br0" timeOffset="41972.1156">27405 10377 15 0,'0'0'17'16,"0"0"-4"-16,0 0-13 16,0 0-8-16,0 0-29 15</inkml:trace>
  <inkml:trace contextRef="#ctx0" brushRef="#br0" timeOffset="95586.4438">24045 15663 126 0,'0'0'82'0,"0"-4"-29"15,-2 0-12-15,-2 4 11 16,0 0-51-16,0 0 1 16,0 0 5-16,2 0 38 15,2 0 105-15,-2 0-71 16,2 0-50-16,0 0-20 16,0 0 5-16,0 0-1 15,0 0 12-15,0 0 1 16,0 0-9-16,0 0 2 0,0 0-5 15,0 0-8-15,0 0 4 16,0 0-9-16,0 0 0 16,0 0 8-16,0 0-8 15,0 0-1-15,0 0 1 16,8 0 0-16,6 0 7 16,5 0 1-16,6 0 0 15,6 4 2-15,3-2-10 16,1 2 8-16,4 0-8 15,-4 4-1-15,1-6 0 16,-3 4 1-16,0 0-1 16,1-2 6-16,-3 0-6 15,0 0 0-15,-2 2 0 16,0-2 1-16,-4 0-1 0,2 0 0 16,-2 2 0-16,-2-2 6 15,4-4-6-15,0 4 0 16,2-2 0-16,-2 0 0 15,0 0 1-15,0 0-1 16,-4 0 0-16,-2-2 0 16,-1 4 1-16,-5-4-1 15,1 4 0-15,-5-4-4 16,-2 4 4-16,0-4 0 16,0 2 0-16,0 0-1 15,2 0 1-15,2 2 0 0,1 0 1 16,3 0-1-16,0-4 1 15,0 2-1-15,-3-2 1 16,-1 0-1-16,-3 2 1 16,2-2-1-16,-1 0 1 15,3 0 0-15,-1 0 7 16,3 0-6-16,-1 0-2 16,3 0 10-16,0 0-10 15,0 0 0-15,1 0 0 16,2-2 1-16,-1 0-1 15,-1 2 1-15,2 0 0 16,-1 0-1-16,2-4 1 16,-2 4 0-16,3-4 7 15,-4 4-2-15,-1-4 6 16,-5 2-5-16,-1 0-7 0,-5 2 6 16,-5 0-6-1,0 0 0-15,-2 0 1 0,0 0-1 16,0 0 0-16,0 0 0 15,0 0 0-15,0 0 0 16,4 0 0-16,6-2 0 16,1 2-1-16,2 0 1 15,-2 0-1-15,-4 0-25 16,-5 0-46-16,0 0-48 16,-2 0-165-16</inkml:trace>
  <inkml:trace contextRef="#ctx0" brushRef="#br0" timeOffset="97873.7497">26491 15735 93 0,'0'0'125'0,"0"0"-50"16,0 0-48-16,0 0-26 16,0 0 12-16,0 0-4 15,0 0 10-15,9 0 5 16,-6 0-11-16,-1 0 2 16,-2 0 5-16,0 0 0 0,0 0 3 15,2 0 0 1,2 0-7-16,5 0 9 0,7 0 1 15,6 0 26-15,9 0-15 16,2 0-14-16,4 0 6 16,0 0-9-16,-3 2-1 15,-1-2 4-15,0 2-13 16,-1 0 3-16,1 0 0 16,0 0-4-16,3 2 7 15,0 0-6-15,-2 0-1 16,-3-2 4-16,0 2-12 15,-2 0 7-15,-2 0 7 16,1 0-2-16,3-4 8 16,-2 2 0-16,-2 0-4 15,2-2 2-15,-2 2-12 0,-2 2-6 16,1 0 12-16,1 0-12 16,-1-4 7-16,3 4-6 15,0-4-1-15,5 2 6 16,4-2-6-16,2 0 0 15,-2 2 7-15,-3-2-7 16,-4 0-1-16,-4 0 1 16,-6 2-1-16,-1 2 0 15,-5-4 0-15,3 4 0 16,0-4-1-16,2 4 1 16,0-2 0-16,0 2 0 15,0 0 1-15,-5 0-1 0,-1-4 0 16,-3 4 0-16,-5-4 0 15,2 0 0-15,-4 0 0 16,0 2 1-16,3-2 0 16,-1 0 9-16,2 0-9 15,1 0 6-15,-5 0 6 16,2 0-13-16,-4 0 1 16,-2 0 6-16,0 0-7 15,0 0 0-15,0 0-32 16,-15 0-192-16,-3 0-405 0</inkml:trace>
  <inkml:trace contextRef="#ctx0" brushRef="#br0" timeOffset="99653.2119">28773 15749 155 0,'0'0'85'15,"0"0"-33"-15,0 0-42 16,0 0 1-16,0 0-4 15,0 0 12-15,0 0 14 16,0 0 16-16,0 0 8 16,0 0-1-16,0 0 0 15,6 0-4-15,12 0-11 16,13 0-7-16,9 0-12 16,14 0-3-16,10 0 14 15,5 0-17-15,8 0 4 16,-2 4-7-16,-1-4-7 15,-5 4 7-15,-7-2-12 16,-4 2 0-16,-4 0 12 0,-6 0-12 16,2-4 17-16,-4 4-3 15,1-4-8-15,0 2 18 16,-2-2-11-16,-10 2-4 16,-4 0 0-16,-10 0-10 15,-10-2 0-15,-7 2 0 16,-4 2-20-16,0 0-77 15,-19 4-122-15,-14 2 37 16,2-2-197-16</inkml:trace>
  <inkml:trace contextRef="#ctx0" brushRef="#br0" timeOffset="119930.7706">20462 3010 215 0,'0'0'7'16,"0"0"208"-16,0 0-8 15,0 0-73-15,0 0 2 0,0 0-19 16,0 2-29 0,-5-4-24-16,3-2-18 15,0 0 12-15,0 1-13 0,2 2-26 16,-2-1-8-16,-3 0-11 16,-6-3-1-16,-9-3-5 15,-11 1-27-15,-14-1-8 16,-10-1 8-16,-10 4 10 15,-2 2 1-15,7 3 15 16,11 0 6-16,14 0 1 16,12 0-1-16,9 0 1 15,10 0-19-15,2 0-60 16,0 8-15-16,-5 6 59 16,-7 7 34-16,-3 7 0 15,-10 4 1-15,-2 4 1 0,-6 6 6 16,-1 2-1-16,-2 2 1 15,2 4-7-15,5 0 1 16,0 4 7-16,5 1-8 16,-1 3 0-16,2 0 3 15,3-2-2-15,4 2 0 16,-2 0 0-16,4 3-1 16,1-1 1-16,1 0 0 15,3 2 0-15,2-2 0 16,3 1-1-16,4-5 1 15,-1-6 8-15,1-2-9 16,-1-4 0-16,-1-2 2 16,0-2 5-16,-1-3-6 15,-1-1-1-15,-2 0-1 16,2 1 1-16,0 2 1 0,3 1 14 16,3 4-14-16,0 2 6 15,0 2-5-15,0 2-1 16,7-1 0-16,-1-4 4 15,-4 0-4-15,-2-1-1 16,0 0 0-16,0 2 1 16,0 2 0-16,0 2 0 15,-6 3-1-15,4 1 0 16,0 0 0-16,2 0 0 16,0-2 0-16,0-2 0 15,0-2 2-15,0-4-2 0,-9 2 1 16,-11 0 0-16,-7 3 0 15,-9-1 6-15,-6 0-6 16,-3 2 0 0,1-2 7-16,1 2-8 0,6 0 0 15,-1 0 1-15,2 1-1 16,3 1 1-16,-2 0-1 16,-2 0 20-16,2 2 1 15,3 2-20-15,6 1 9 16,6 2-10-16,6 2 0 15,3 1 0-15,5 2 0 16,-4 4 0-16,-3 1 1 16,-5 5-1-16,-6 2 13 0,-5 4 12 15,-4 3-12-15,-8 1 4 16,-5-4-2-16,-3-2-1 16,-5 0 8-16,-1 0-13 15,-1 3-2-15,2-1-6 16,6 4 0-16,5 0 5 15,5 1-4-15,5-3-1 16,4 2 1-16,4 0-2 16,3 1 0-16,0 1-1 15,0 20-5-15,-3 22 6 16,8-9-1-16,-2-11 1 16,11-14 1-16,6-3-1 15,2 27 1-15,0 28 6 16,10 1-7-16,9-29 6 0,-4-28-6 15,-7-28 0-15,0 0 7 16,-4 10-7-16,-4 31 0 16,0 25 0-16,0 19-2 15,-2-15 2-15,-3-28 0 16,5-32-1-16,0-15 1 16,0 8-2-16,0 10 2 15,11 11 0-15,0-4 2 16,1-1 3-16,-3-4-5 15,1-2 1-15,-1-7-2 16,1-2 1-16,0-2 0 16,4-6 0-16,1 0-7 15,4-1 7-15,0-1 0 16,4 0-1-16,-3 0 0 16,-3 3-6-16,-3 3 6 0,-5 2 1 15,-7 2-13-15,-2-2 12 16,0 0 1-16,0 0-1 15,-7-1 1-15,3 1 0 16,2 2 0-16,2 2 0 16,0 5 1-16,6 3 0 15,7 2-1-15,6 6 0 16,-2 2 0-16,1 5 0 16,3 14 0-16,8 22 0 15,6 26-1-15,9 1 0 16,8-10 1-16,4-18-6 15,0-21 6-15,-2-1 1 0,4 2-1 16,-2 0 1-16,-12-13-1 16,-5-17-2-16,-12-18-4 15,-3-1-8-15,3 6 2 16,-3 8-7-16,1 5 1 16,-8-8 5-16,-7-6 1 15,-6-8 3-15,-4-8 2 16,0-3 7-16,0-7-1 15,-2-4 0-15,-10-4 1 16,-3-2 0-16,-5 0 0 16,-3 0 1-16,0-2 5 15,-2 0-5-15,2 0-1 16,6-6 0-16,3-2 0 0,5 2 0 16,3 1-1-16,-2 3 1 15,2 6 0-15,0 8-1 16,-7 4 1-16,-1 4 1 15,-1 2-1-15,-1 2 0 16,3 0 0-16,5-4 0 16,8 2 0-16,0-10-1 15,5 1 1-15,19-6-2 16,9 0-3-16,10-5 5 16,6-2 1-16,5-2 0 15,10-2 12-15,27-4 2 16,42 0 11-16,46-8 16 15,33-2-6-15,16-2-3 0,-3 0-20 16,-18 6-3 0,-2 6-10-16,-9 2-27 0,-56-4-166 15,-30-8-188-15</inkml:trace>
  <inkml:trace contextRef="#ctx0" brushRef="#br0" timeOffset="157592.1689">26119 4413 11 0,'0'0'0'0,"0"0"-9"0</inkml:trace>
  <inkml:trace contextRef="#ctx0" brushRef="#br0" timeOffset="158826.4909">25948 4391 88 0,'0'0'117'16,"0"0"-68"-16,0 0-37 16,0 0-2-16,0 0 1 15,0 0-10-15,127-4 19 16,-100 4 6-16,-1 0-10 0,1 0-7 16,2 0-8-16,6 0-1 15,8 0 1-15,10 0-1 16,9 2 10-16,12 2 5 15,13 1-1-15,26 0 2 16,35 9 7-16,32 4-3 16,9 3-20-16,-6-3 8 15,-23-4 65-15,-21-3-14 16,-12 4-44-16,-2-1-5 16,-5-3-10-16,3 0 0 15,-3-4 9-15,0 2-7 16,-17-3 9-16,-18 0-11 15,-19-2 2-15,-10 2 3 16,4-2-5-16,-5 4 0 16,-5 0 0-16,-15 0-12 0,-25 10-41 15,-8-2-90 1,-2-2-65-16</inkml:trace>
  <inkml:trace contextRef="#ctx0" brushRef="#br0" timeOffset="169836.4722">2969 7832 234 0,'0'0'66'0,"0"0"-18"16,0 0 233-16,0 0-125 15,0 0-85-15,0 0-32 16,-6 2-2-16,6-2 8 0,0 0-3 15,0 0-10-15,0 0-16 16,0 0-16-16,16 0-1 16,24 0 1-16,44-6 0 15,54-18 21-15,53-4-21 16,6-2-3-16,-43 10-210 16,-65 2-469-16</inkml:trace>
  <inkml:trace contextRef="#ctx0" brushRef="#br0" timeOffset="173628.4603">28679 10193 147 0,'0'0'117'0,"0"0"-76"16,0 0-41-16,0 0-148 0</inkml:trace>
  <inkml:trace contextRef="#ctx0" brushRef="#br0" timeOffset="173888.5358">27532 10359 101 0,'0'0'91'16,"0"0"-91"-16,0 0-75 15,0 0 22-15</inkml:trace>
  <inkml:trace contextRef="#ctx0" brushRef="#br0" timeOffset="174390.2012">25003 9579 9 0,'0'0'91'0,"0"0"-5"16,0 0-29-16,0 0-33 0,0 0 8 15,0 0-24 1,0 0-8-16,0 0-2 0,-31-56-57 15,31 56-153-15</inkml:trace>
  <inkml:trace contextRef="#ctx0" brushRef="#br0" timeOffset="176009.6071">28103 8588 3 0,'0'0'110'0,"0"0"-77"16,0 0-24-16,0 0-9 15,0 0-2-15,0 0 2 16,0 0 17-16,-8-48 4 16,8 44-1-16,0 0-19 15,0 0 0-15,0 0 8 16,0 2 11-16,-2 0 10 16,0 0-14-16,0 0-1 15,0-2-8-15,-3 2-7 16,1 0-1-16,-4 0 1 15,0 2 1-15,1-2 6 0,3 0-6 16,2 2 16-16,2 0 19 16,0-2-20-16,0 2 8 15,11 0-24-15,13 0 16 16,12 0-1-16,4 0-15 16,5 0 1-16,-3 0 39 15,-1 0 29-15,-6 0-24 16,-4-2-25-16,-4 0-13 15,-7 2-1-15,-9 0-6 16,-6 0-1-16,-5 0-22 16,-8 0-16-16,-30 0-26 15,-20 4 46-15,-23 8 19 0,-9 2 14 16,3 0-13 0,19-4-1-16,22-2 19 0,22-4-10 15,13 0-9-15,9-2-5 16,2-2-8-16,0 0 3 15,11 0 6-15,13 0 4 16,14 0 65-16,7 0-23 16,7-8-6-16,-6 0 6 15,-4 0-13-15,-6 2-5 16,-14 2-17-16,-8 2-7 16,-12 0 0-16,-2 2-30 15,-23 0-28-15,-25 0-23 16,-18 8 65-16,-7 6 5 0,5-2-10 15,9-2 21 1,22-4 5-16,14-2-5 16,12-2 0-16,9-2 1 0,2 2 0 15,0-2-1-15,11 0 1 16,18 0 11-16,9 0 14 16,7 0-12-16,-3-4-4 15,-15 4-10-15,-14 0-107 16,-13 6-157-16</inkml:trace>
  <inkml:trace contextRef="#ctx0" brushRef="#br0" timeOffset="180473.1095">29032 8592 20 0,'0'0'38'16,"0"0"-18"-16,0 0-5 16,0 0-8-16,0 0-7 15,0 0-9-15,-21 0 2 0,17 0 6 16,2 0 0-16,2 0 1 15,-2 0 26-15,2 0 39 16,-3 0 8-16,3 0-15 16,-2 0-12-16,0 0-15 15,2 0-10-15,0 0 4 16,-3 0 4-16,3 0 4 16,0 0 1-16,-2 0 7 15,2 0-5-15,0 0-10 16,0 0-3-16,0 0 10 15,0 0-20-15,0 0-7 16,0 0-6-16,0 0-24 16,0 0 1-16,0 0 7 15,0 0-10-15,7 0-20 16,10 0 46-16,8 0 18 0,6-2 3 16,7-2-11-16,3-2 7 15,-1 0-5-15,2 0-5 16,1 2 6-16,-4 0-13 15,-3 0 1-15,-9 0 5 16,-12 2-3-16,-6 0 1 16,-6 2-3-16,-3 0 0 15,0 0-1-15,-7 0-15 16,-29 0-66-16,-35 0-42 16,-54 14 25-16,11-2-37 15,14 0-93-15</inkml:trace>
  <inkml:trace contextRef="#ctx0" brushRef="#br0" timeOffset="180857.8043">28899 8604 29 0,'0'0'56'15,"0"0"-2"-15,150-9-10 16,-88-2 23-16,1 3-17 16,-5-2-4-16,-11 4 16 15,-14 0-14-15,-10 2-10 16,-17 0-34-16,-6 4-4 15,-16 0-39-15,-26 0-23 16,-18 0 17-16,-9 2-20 16,1 4-5-16,11-2 41 15,19-2 29-15,14-2 9 16,14 0 24-16,8 0 42 16,2 0 19-16,0 0-42 15,12 0-36-15,21 0 25 0,14 0-26 16,15-10-15-16,3 0 1 15,-5 0 0-15,-11 0 21 16,-15 4-6-16,-19 4-16 16,-15 0 0-16,-5 2-32 15,-30 0-13-15,-19 4 5 16,-10 8 18-16,-5 4-1 16,6 2-33-16,19 2-36 15,17-4-14-15</inkml:trace>
  <inkml:trace contextRef="#ctx0" brushRef="#br0" timeOffset="240734.1195">21982 11658 117 0,'0'0'108'15,"0"0"-92"-15,0 0-16 16,0 0 1-16,0 9 0 16,0-9 21-16,0 0 50 15,0 0 59-15,0 0-1 16,0 0-45-16,-4 0-42 0,-2 0-24 15,4 0-3 1,0 0-2-16,0 0-13 0,-3 1-1 16,-1 5-6-1,-3 2 5-15,-7 4 1 0,-1 5 0 16,-1 1 0-16,2 0 0 16,5 2-1-16,2-2 1 15,5 2 0-15,2 0-7 16,2-2 6-16,2 2-27 15,17-4 12-15,15-6-1 16,7-4 17-16,7-6 3 16,4 0 14-16,-3-6 5 15,-3-10 10-15,-6-2-17 16,-7 2 46-16,-8-2 10 16,-7-2-23-16,-5-2 25 0,-6-3-9 15,-2 0-11-15,-5 0 5 16,0 1-19-1,0 2-8-15,-7 2-15 16,-9 2-16-16,-6 4 0 16,-7 2-11-16,-9 4-20 0,-9 6-12 15,-4 2 5-15,-4 0 9 16,3 4 2-16,8 10-9 16,10 2-8-16,21 12-66 15,10-2-82-15,3-2-160 0</inkml:trace>
  <inkml:trace contextRef="#ctx0" brushRef="#br0" timeOffset="241028.5787">22537 12003 697 0,'0'0'234'16,"0"0"-85"-16,0 0-29 16,0 0-39-16,0 0-24 15,0 0-17-15,0 0-25 0,2-6-8 16,-2 6-7-16,0 0-56 15,0 0-77-15,0 0-102 16,0 0-129-16</inkml:trace>
  <inkml:trace contextRef="#ctx0" brushRef="#br0" timeOffset="241585.2476">22998 11730 377 0,'0'0'300'16,"0"0"-111"-16,0 0-50 16,0 0-54-16,0 0-46 15,0 0-32-15,0 0-7 0,-92-23-17 16,52 42 2-16,2 9-5 15,5 3 9-15,6 3-17 16,10 0-18-16,7-2 10 16,10-2-3-16,0-4-5 15,7-6 18-15,19-6 18 16,15-8 8-16,10-6 27 16,9 0 5-16,2-10-12 15,-4-12 19-15,-8-4 5 16,-15-4 21-16,-10-2-9 15,-12-4-2-15,-11-2-10 16,-2-1-20-16,-9-1-11 16,-20 8-13-16,-8 10-21 15,-8 10-35-15,-4 12-45 0,-9 6-77 16,14 14-33-16,13 2-147 16</inkml:trace>
  <inkml:trace contextRef="#ctx0" brushRef="#br0" timeOffset="241963.7901">23389 11775 570 0,'0'0'240'15,"0"0"-44"-15,0 0-50 16,0 0-62-16,0 0-40 0,0 0-31 15,0 0-13-15,-23-27-41 16,0 44 2-16,0 7 3 16,4 2 4-16,5 4-33 15,10-2 8-15,4-2 18 16,0-4 6-16,16-8 27 16,8-8 6-16,7-6 31 15,4 0 25-15,2-14 3 16,0-6-18-16,-5-2 1 15,-6-2-6-15,-10 0 9 16,-7-1-12-16,-9 0-20 16,0-1-13-16,-12 4-20 15,-19 8-28-15,-11 10-50 16,-9 4-51-16,-16 15-19 16,11 14-28-16,16-5-136 0</inkml:trace>
  <inkml:trace contextRef="#ctx0" brushRef="#br0" timeOffset="242317.0947">23906 11839 618 0,'0'0'216'0,"0"0"-18"15,0 0-76-15,0 0-63 16,0 0-47-16,0 0-12 15,0 0-35-15,-151 22 12 0,100 6-3 16,6-2 17-16,16-2-14 16,12-6-19-16,7-4 14 15,10-6-9-15,0-4 9 16,0-4 28-16,8 0 6 16,15 0 71-16,18-10-1 15,8-12-31-15,2-2-16 16,-1 0-16-16,-15 0-3 15,-13 6 12-15,-13 0 4 16,-9 4-23-16,0 2-3 16,-14 2-52-16,-44 10-104 0,6 0-136 15,-2 0-315-15</inkml:trace>
  <inkml:trace contextRef="#ctx0" brushRef="#br0" timeOffset="242963.9527">24255 11635 530 0,'0'0'123'0,"0"0"-8"16,0 0-28-16,0 0-48 15,0 0-26-15,0 0-13 16,0 0-1-16,0-9-6 16,0 9 7-16,0 0 3 15,0 0 36-15,0 0 41 16,0 0 25-16,0-2-6 15,0-2-8-15,0-6-26 16,2-4-32-16,6-6-33 16,5-4-30-16,4-2-6 15,-7-2 14-15,2 4-11 16,-8 0 32-16,-1 2 0 16,-3 6 1-16,0 2 0 0,0 3 0 15,0 3 0-15,0 7 0 16,0-1 0-16,-3 2-6 15,-3 0-16-15,-8 7-11 16,-1 14 21-16,-8 9 1 16,1 6 1-16,1 4 9 15,0 4 0-15,3 2 0 16,0-2 1-16,2 1 0 16,1-4 0-16,-1 2 0 15,1-4 0-15,-1 2 6 16,1-7-6-16,1-2-1 0,1-2 1 15,1-6 0 1,-1-2 1-16,2-6-1 0,0-2 1 16,2-2 4-16,3-3-4 15,-2-4-2-15,6-1-4 16,2-2-101-16,0 1-170 16,0-3-426-16</inkml:trace>
  <inkml:trace contextRef="#ctx0" brushRef="#br0" timeOffset="282439.0056">20561 14012 434 0,'0'0'335'16,"0"0"-211"-16,-14 0-70 15,11 0-22-15,3 0-14 16,0 0 3-16,0 0-10 16,0 0-11-16,0 0 1 15,0 0 6-15,0 0-6 0,0 0 4 16,0 0-5-1,0 0-2-15,0 3 2 0,0 3-1 16,19 2 1-16,12 2 6 16,17-2-6-16,53-4-1 15,-7-4-119 1,-10 0-407-16</inkml:trace>
  <inkml:trace contextRef="#ctx0" brushRef="#br0" timeOffset="283241.7415">21300 13708 54 0,'0'0'347'0,"0"0"-214"16,0 0-97-16,0 0-27 15,0 0-8-15,0 0 6 16,0 0-6-16,0 4 41 0,0-4 12 15,0 0 9 1,0 0 35-16,0 0 31 0,0 0-21 16,0 0-37-16,0 2-51 15,0 6-17-15,-2 8-3 16,-8 14 0-16,-2 16 0 16,-7 12 0-16,0 12-9 15,-6 32-57-15,7-15-171 16,5-19-350-16</inkml:trace>
  <inkml:trace contextRef="#ctx0" brushRef="#br0" timeOffset="2.45756E6">18811 9919 77 0,'0'0'128'15,"0"0"-66"-15,0 0-30 16,0 0-16-16,0 0-3 15,0 0-2-15,-12 11-1 16,12-9-4-16,-2-2-4 16,2 2 4-16,-2 0-5 15,-2 0 9-15,2 0 20 16,-3 0 77-16,3 0-26 16,2-2-12-16,-2 2-13 0,2-2-10 15,0 0-17 1,0 0 7-16,0 0 2 0,0 0-12 15,0 0-7-15,0 0-5 16,0 0-5-16,0 0-8 16,0 0 1-16,0 0-1 15,0 0 0-15,0 0 1 16,0 0 5-16,0 0-6 16,-4 4-1-16,-8 8 0 15,-7 6 0-15,-15 10 6 16,-11 8-3-16,-9 10-3 15,-4 4-21-15,1 4-41 16,6-1 27-16,9-6-14 16,5-6-49-16,6 5-3 15,12-12-41-15,3-12-22 0</inkml:trace>
  <inkml:trace contextRef="#ctx0" brushRef="#br0" timeOffset="2.45826E6">18595 9936 377 0,'0'0'153'0,"0"0"-113"16,0 0-17-16,0 0 29 16,0 0-16-16,0 0-16 15,0 0-5-15,2 2 1 16,-2 0-3-16,2 4-3 15,-2 0 26-15,3 4 3 0,-1 4-2 16,2 4-3-16,3 8-21 16,2 4 4-16,4 6-4 15,3 4-4-15,4 1-1 16,2 3-2-16,3-2-5 16,0-2 6-16,-2-4-6 15,0-6 6-15,-1-4-6 16,-1 2-1-16,-6-6-140 15,-11-10-233-15</inkml:trace>
  <inkml:trace contextRef="#ctx0" brushRef="#br0" timeOffset="2.46128E6">18587 7096 491 0,'0'0'59'0,"0"0"-32"16,0 0 8-16,0 0 10 15,0 0-12-15,0 0 3 16,0 0 16-16,-27-44 17 16,27 40-1-16,0 2-12 15,0 2-12-15,0 0-15 16,0 0-12-16,0 0 0 0,0 0-15 15,0 0-1 1,-2 0-1-16,2 0 0 0,0 0-2 16,0 0-9-16,-4 4-2 15,4 12 11-15,-2 8 1 16,0 10 0-16,0 5 1 16,2-2 0-16,0 2 1 15,0-9-1-15,6-4 1 16,17-6-1-16,8-6 0 15,12-2 1-15,14-4 5 16,11-6-6-16,7-2 7 16,10 0-6-16,0 0-1 15,-1 0 0-15,-4-4 0 16,-9 0-1-16,-13 0 1 16,-10 2-15-16,-11 2 1 0,-8 0-11 15,-8 0 1 1,-6 0-11-16,-9 0-34 0,-3 0-35 15,-3 0-22-15,-32 12-24 16,-10 4 19-16,-7 2-155 0</inkml:trace>
  <inkml:trace contextRef="#ctx0" brushRef="#br0" timeOffset="2.46896E6">17205 9824 54 0,'0'0'180'0,"0"0"-111"16,0 0-44-16,0 0 15 15,0 0 22-15,0 0 26 16,9-10-13-16,-9 10-20 15,0 0-7-15,0 0-5 16,0 0-11-16,0 0-12 16,0 0-7-16,0 0 7 15,0 0-1-15,0 0-3 16,0 0 20-16,0 0 20 16,0 0 12-16,0 0 6 15,0-3-19-15,0 3-7 16,0 0-12-16,0-1-10 15,0 1-6-15,0-3-11 0,0 3-3 16,0 0 4 0,0 0-9-16,0-1 15 0,0 1 0 15,0-3 4-15,0 0 5 16,0-1-14-16,0-3 7 16,0 1-10-16,0-3-2 15,0 0 4-15,0 0-8 16,0-2 9-16,0-1-2 15,0 2-6-15,0-2 3 16,0 0-5-16,0 0 1 16,0 0 15-16,0 0-7 15,0 0-4-15,0 0 3 16,0-2-8-16,0-2 6 16,0 0 3-16,0 0-9 0,0 0 13 15,0 2-2 1,0 2 1-16,0 2 3 0,0 2-15 15,0-1 11-15,0 2 2 16,-3-1-4-16,3 1 3 16,-2 2-4-16,0-1 0 15,0-1-2-15,-2 0-5 16,1-1-1-16,-4-1 9 16,3 0 2-16,-3-4-11 15,-1 1 5-15,0 1-6 16,2-2 1-16,-1 3 0 15,3 2-1-15,0 4 0 16,-2 0 1-16,4 0-1 0,0 2 0 16,2 2-1-1,0 0 1-15,0 0-9 0,0 0-42 16,0 0-71-16,0 0-98 16,0 0-329-16</inkml:trace>
  <inkml:trace contextRef="#ctx0" brushRef="#br0" timeOffset="2.46994E6">17102 9418 325 0,'0'0'113'16,"0"0"-37"-16,0 0-21 15,0 0-10-15,0 0-13 0,0 0 11 16,0 0 16-16,0 0 7 15,0-5-22-15,0-4 22 16,-4-5 14-16,-5 0-24 16,0-2-20-16,0-4-18 15,-4 0 3-15,-1-2 8 16,1 0 3-16,-5-2-15 16,3 2 23-16,-2 2-1 15,4 4-15-15,3 4 2 16,2 4-7-16,6 3-7 15,0 4-11-15,2 1-1 16,0-2 1-16,0 2-1 16,0 0-1-16,0 0-9 0,0 0-9 15,0 0-2-15,0 0-10 16,0 0 8-16,0 0 11 16,0 0 5-16,2 0 7 15,2 0-1-15,2 0-8 16,0 0-1-16,1 0 3 15,1 0 1-15,4 0-3 16,3 3 3-16,1 4 6 16,4-1 0-16,2 0 0 15,3 0-2-15,2 4-5 16,0-2 6-16,2 2 1 16,-3-2-2-16,-2 2-9 15,-1-4-4-15,-8 2-1 16,-3-4 2-16,-6 2-21 15,1-2 2-15,-3 0 5 0,1 0 2 16,0 0-7-16,-1 0-55 16,4 4 0-16,1-2-49 15,-1-2-117-15</inkml:trace>
  <inkml:trace contextRef="#ctx0" brushRef="#br0" timeOffset="2.4717E6">17102 9088 100 0,'0'0'346'0,"0"0"-187"0,0 0-97 16,0 0 1-16,0 0-8 15,0 0-13-15,0 0 1 16,-4 0 5-16,4-2 5 16,0-2 2-16,-3-3 19 15,1 1-39-15,0-2 7 16,-2-3-15-16,2 0 4 15,-3 0 3-15,3-2 4 16,-1 1 16-16,-1 1-11 16,-1-2-15-16,-1-1 10 15,-3-2 4-15,0 0-20 16,-2-2-5-16,-2-2 3 16,-1 0-4-16,-1-2-10 15,-1 0-4-15,1-2 9 0,-1 2-2 16,5 2 14-16,-1 6-2 15,6 3-13-15,3 6-6 16,1 1-1-16,2 2-1 16,0 2-12-16,0 0-60 15,0-3-79-15,0 3-84 16,0-4-261-16</inkml:trace>
  <inkml:trace contextRef="#ctx0" brushRef="#br0" timeOffset="2.47237E6">16823 8839 428 0,'0'0'99'0,"0"0"-47"16,0 0 13-16,0 0-10 15,0 0-7-15,0 0 6 16,0-106 45-16,-2 81-21 16,-2 2-15-16,-3-2 8 15,1 5-27-15,1 0-14 16,0 2-10-16,3 2-1 15,0 4-6-15,2 4 9 16,0 4-11-16,0 0-10 16,0 4-1-16,0 0 1 0,0 0-1 15,0 0-1 1,0 0-6-16,0 0-2 0,0-2 2 16,0 2 1-16,4-2-1 15,8-2 7-15,1 0 0 16,3 0 0-16,-1 2 1 15,-6-2-1-15,0 4 0 16,-6 0 0-16,1 0-1 16,0 0-5-16,1 0-6 15,6 0 4-15,2 10-21 16,0 6-31-16,5 4-31 16,1 6-27-16,-2 1-9 15,12 9-12-15,-6-7-59 16,-3-8-87-16</inkml:trace>
  <inkml:trace contextRef="#ctx0" brushRef="#br0" timeOffset="2.47305E6">16902 8378 375 0,'0'0'101'0,"0"0"-64"16,0 0-9-16,0 0 60 15,0 0-23-15,0 0-2 16,0 0 25-16,-12-6 0 15,10 2-2-15,-2 0-13 16,-3-2-25-16,-2-2-12 16,0 0-13-16,-2-2-4 15,0-2-4-15,-3-1-7 16,1 2-2-16,-3-6 6 16,-1-1-6-16,-3-1 2 0,-3-3 4 15,-1-1-11-15,4 3 17 16,0 2 6-16,7 4-16 15,6 6-7-15,2 4-1 16,5 2-11-16,0 2-114 16,20 0-180-16,7 0 21 15</inkml:trace>
  <inkml:trace contextRef="#ctx0" brushRef="#br0" timeOffset="2.47378E6">16520 8207 439 0,'0'0'91'0,"0"0"-45"16,0 0 0-16,0 0 2 15,0 0 21-15,0 0-14 16,-33-108 41-16,29 92-29 16,1 2-6-16,3 2-20 15,0 4-2-15,0-2-13 16,0 2-9-16,0 0-8 15,0-2-9-15,3-2 1 16,1 4 0-16,0 1 0 16,-1 4 0-16,-1 1-1 0,-2 0 7 15,0 2-7-15,3 0 0 16,-3 0 1-16,0-2-1 16,0 2 2-16,0 0-2 15,2-2 0-15,2 2 0 16,3-4 0-16,1 0-1 15,6 0 1-15,-1-2-2 16,-1 2 2-16,-6 1 0 16,-4 3 0-16,1 0 0 15,-3 0-9-15,4 0-2 16,0 0-2-16,8 0 11 16,1 7 1-16,3 3 0 15,1 4 0-15,2 0 0 16,-2 6-12-16,3 2-32 15,3 2-21-15,19 12-19 0,-7-6-71 16,1-10-179-16</inkml:trace>
  <inkml:trace contextRef="#ctx0" brushRef="#br0" timeOffset="2.47482E6">16586 7836 215 0,'0'0'162'15,"0"0"-77"-15,0 0 30 16,0 0 5-16,0 0-38 16,0 0-7-16,-56-104-15 0,46 86 28 15,2 2-22 1,-1-2-8-16,-5 0-19 0,-1-2 15 16,-5-2-18-16,-5-2-16 15,-1 0 27-15,-1-1 6 16,2 2-18-16,3 2 0 15,2 6-2-15,6 1-2 16,8 5-17-16,2 5-13 16,4 2-1-16,0 2-61 15,0 0-143-15,0 0-185 16,0 4 65-16</inkml:trace>
  <inkml:trace contextRef="#ctx0" brushRef="#br0" timeOffset="2.47562E6">16142 7626 10 0,'0'0'88'0,"0"0"12"16,0 0 38-16,0 0-35 16,0 0-21-16,0 0-1 15,0 0-3-15,-5-4-8 16,3 4 1-16,2-2 14 15,0 0-24-15,-2-2-13 0,2 2 7 16,0-4-34-16,-2 0 11 16,2-2-4-16,0-5-1 15,0-1-4-15,0-4-10 16,0 0 0-16,2-1 6 16,5-3-4-16,-1 1-5 15,0-1 4-15,2 2 17 16,-4 0-2-16,3-2-7 15,-3 2-15-15,0 0 15 16,-1 2-4-16,2 4-7 16,-3 4 2-16,0 4 0 15,-2 2 3-15,0 0-9 16,2 4-7-16,-2 0 0 16,0 0 0-16,2 0-2 0,1 0-6 15,-1 0-2-15,2 0 3 16,0 0-2-16,4 0 2 15,3 0 7-15,2 0 0 16,3 0-1-16,1 0 0 16,1 0-8-16,3 4 3 15,4 4 5-15,4 2-12 16,8 2 3-16,1 2-13 16,1 6-28-16,-1 4-19 15,-1 6-15-15,-9 14-90 16,-8-5-71-16,-14-11-469 0</inkml:trace>
  <inkml:trace contextRef="#ctx0" brushRef="#br0" timeOffset="2.52735E6">18699 8292 124 0,'0'0'113'16,"0"0"-79"-16,0 0 118 16,0 0-25-16,0 0-52 15,-10-45-19-15,10 37 2 16,0 0-19-16,0 0 1 16,0 0 22-16,0 2-2 15,0 2-7-15,0 0-1 16,0 0-4-16,0 4-6 0,0 0-16 15,0 0-12 1,0 0-2-16,0 0-6 0,0 0-5 16,0 0-1-16,0 0-5 15,0 0-2-15,0 6-5 16,0 11 12-16,0 5 0 16,0 6-1-16,4 5 1 15,-2 6 0-15,-2 2 0 16,0 6 1-16,0 5-1 15,-15 0 3-15,-1 0-2 16,-2 0 0-16,5-1 6 16,4-7-7-16,3-6 1 15,0-4-1-15,6-8 0 16,0-4 2-16,0-4-2 16,0-4 0-16,0-4-2 15,0-2-16-15,0-4-8 16,0 0-16-16,0-4-3 0,0 0 31 15,0 0 7-15,0 0 1 16,0 0 6-16,0 0-1 16,0 0-7-16,0 0-14 15,12 0-11-15,15 0 13 16,13-6 14-16,11-8 4 16,6-4-8-16,2 0-7 15,-4-4 1-15,-5-2 16 16,-4 0-1-16,-3 0 1 15,-3-2 1-15,-5 2 6 16,-1-1 6-16,-3 3-4 16,-6-2-9-16,-3 1 9 15,-5-2-9-15,-7 1 14 0,-3 2 32 16,-5 2-11 0,-2 4 8-16,0-2-14 0,0 4 0 15,0 0-9-15,-2 2-11 16,-3 2 6-16,0 4 2 15,3 0 0 1,0 4 9-16,2 0-7 0,-3 2-13 16,3 0-6-16,-2 0-9 15,-2 0-2-15,-3 14-5 16,-4 10 5-16,-2 8 10 16,0 12 1-16,-1 6-1 15,-1 9 0-15,1 5 1 0,1-1 0 16,-3 0 1-1,3-5 0-15,-5-4 0 0,3-4 1 16,-4-8-1-16,6-3 6 16,-1-10-7-16,4-2 0 15,1-7 0-15,5-2 1 16,-2-2-2-16,4 0-21 16,2-2-61-16,0 0-87 15,16-4-90-15</inkml:trace>
  <inkml:trace contextRef="#ctx0" brushRef="#br0" timeOffset="2.7128E6">8 5729 228 0,'0'0'287'0,"0"0"-119"16,0 0-101-16,0 0-35 15,0 0-9-15,0 0-14 16,0 0-9-16,0 0 0 0,0 0-7 16,0 0 7-1,0 0 20-15,0 0 19 0,0 0 3 16,0 0-17-16,0 0-25 16,0 0-1-16,0 2-10 15,0 6 1-15,0 6 9 16,0 4 1-16,10 6 0 15,3 6 0-15,3 4 0 16,-1 6 1-16,-2 6 0 16,-1 2-1-16,-4 5 2 15,3-3-2-15,-4-6 2 16,2-8 0-16,-5-10 4 16,1-10-4-16,-1-6-1 15,-4-6 1-15,2-4 11 0,-2 0 37 16,0 0 66-16,0-24 5 15,0-14-87-15,0-18-28 16,0-16-6-16,0-13-14 16,0-5-2-16,0 0 9 15,-2 8 6-15,-2 7 0 16,-1 14-11-16,1 12 12 16,4 13-2-16,-2 12 1 15,2 6-12-15,0 8 4 16,0 4-5-16,0 2-18 15,0 4-17-15,0 0-19 0,6 0 0 16,8 0 40 0,1 14 8-16,4 4 4 0,0 4 3 15,1 8 5-15,-1 2 3 16,-4 2 5-16,-4 0 1 16,-2 1 9-16,-5-2 3 15,-1-2-3-15,-3-1 8 16,0-2 12-16,-16 0 11 15,-13 2 5-15,-9 4-16 16,-8 0-28-16,-2-2-2 16,9-2-87-16,10-10-144 15,18-14-313-15</inkml:trace>
  <inkml:trace contextRef="#ctx0" brushRef="#br0" timeOffset="2.71341E6">931 5486 608 0,'0'0'107'15,"0"0"-62"-15,0 0-17 16,-150-40 13-16,97 36 5 16,0 4-16-16,5 0-21 15,11 0 3-15,8 2-12 16,9 14-2-16,6 6-8 16,6 8-1-16,3 6-17 15,5 2-27-15,0 4 15 16,0 1 24-16,13-3 6 0,8 0 1 15,-2 2 9 1,4-2 1-16,-3 4 0 0,0 0 0 16,-2 2-1-16,-2-2 0 15,-7-3-5-15,-7-5 1 16,-2-8 4-16,0-2 37 16,-16-8 36-16,-8 0 0 15,-9-4 4-15,-6-4-28 16,-3-2-20-16,-3-2-7 15,3-6-7-15,2 0-15 16,7-14-32-16,6-12-143 16,13-6-213-16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33:24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24455 3194 18 0,'0'0'109'0,"0"0"-54"16,0 0-55-16,0 0-46 16,0 0 37-16,0 0 9 15,31-24 10-15,-15 18 2 16,-5 0 15-16,-7 4-8 15,-4 2-19-15,0-2-50 0</inkml:trace>
  <inkml:trace contextRef="#ctx0" brushRef="#br0" timeOffset="832.6876">23860 3305 61 0,'0'0'261'0,"0"0"-149"15,0 0-80-15,0 0-30 16,0 0 29-16,0 0 5 16,0 0-21-16,0 0 2 15,15 1-7-15,8 2 31 16,6 1 12-16,4-1-20 16,5 1-13-16,3 3-11 0,3-2-2 15,5 1 6-15,6 1-7 16,10-2 4-16,9 1 0 15,8 1-1-15,5-6 4 16,6 4-12-16,4-1 5 16,-4 0 1-1,-1 0-7-15,-6 0 0 0,-1 0 0 16,-5 2 1-16,0-5-1 16,-2 3 0-16,-2-4 1 15,-4 3 0-15,-8-3-1 16,-4 0 1-16,-9 0 0 15,-6 0-1-15,-5 0 1 0,-3 0-1 16,-1 0 0-16,-2 0 0 16,2 0 1-16,-1 0-1 15,1 0 1-15,-1 0-1 16,1 0 2-16,2 2-2 16,2 2 0-16,2 0 13 15,1 2-6 1,-1-2 6-16,-4-2-4 0,-7 0-8 15,-9 0 10-15,-6 0-10 16,-7-2-1-16,-4 1 0 16,-3-1 0-16,0 0 1 15,0 3-1-15,4-1 1 16,8 0-2-16,8 8-5 16,-2 0-73-16,-9-6-239 0</inkml:trace>
  <inkml:trace contextRef="#ctx0" brushRef="#br0" timeOffset="1799.6174">29927 3314 68 0,'0'0'248'16,"0"0"-174"-16,0 0-51 15,0 0-12-15,0 0 20 16,0 0 29-16,0 0 5 16,96 10 7-16,-54-10 3 15,12 0-10-15,6 0 0 16,11 0-16-16,12 0-23 15,25 0-7-15,22-1-7 16,-9-2 4-16,-17 3-8 16,-21 0-7-16,-35 0 0 15,-7 0-1-15,-41 3-79 16,-31 1-262-16</inkml:trace>
  <inkml:trace contextRef="#ctx0" brushRef="#br0" timeOffset="2834.69">23445 4335 42 0,'0'0'131'0,"0"0"34"15,0 0-5-15,0 0-23 16,0 0-29-16,0 0-11 16,0 0 16-16,-27-16-8 15,27 16-9-15,0-2-5 16,0 2-30-16,0-2-29 15,0 2-21-15,19-4-11 16,18 0 0-16,37-4 0 0,47 0-6 16,48 2 6-16,18 6 0 15,-9 0 5-15,-40 4-5 16,-47 12-6-16,-23 2-37 16,7 24-79-16,-15-2-115 15,-13-6-151-15</inkml:trace>
  <inkml:trace contextRef="#ctx0" brushRef="#br0" timeOffset="6013.8259">26819 4445 447 0,'0'0'122'0,"0"0"-27"0,0 0-22 16,0 0-34-16,0 0 12 16,0 0-11-16,0 0-28 15,29-24-12-15,-2 22 0 16,4 2 0-16,0 0 0 15,3 0-2-15,5 0 2 16,13 0-1-16,15 8 1 16,30 4 1-16,44 1 1 15,30 5 9-15,14 0-4 16,-11 0-6-16,-18 1 7 16,-22-2-8-16,-2-2 0 15,-1 2 1-15,2-5 0 0,6 2 9 16,1 0-9-16,1 0 5 15,-23-2 6-15,-22 0-1 16,-26-4-1-16,-11-2-1 16,3 0 3-16,2-2 21 15,3-2-16-15,-13 0 8 16,-10-2 24-16,-11 0-14 16,-6 0-5-16,-9 0-5 15,-5 0-15-15,-5 0 3 16,-4-2-12-16,-4 2-1 15,-31 0-21-15,-14 12-149 16,-13 0-173-16</inkml:trace>
  <inkml:trace contextRef="#ctx0" brushRef="#br0" timeOffset="16528.7098">18517 9745 72 0,'0'0'49'0,"0"0"-49"16,0 0-59-16,0 0 22 16,0 0 12-16</inkml:trace>
  <inkml:trace contextRef="#ctx0" brushRef="#br0" timeOffset="26690.8881">12483 4662 859 0,'0'0'90'0,"0"0"-90"16,0 0-541-16,54 129 374 0</inkml:trace>
  <inkml:trace contextRef="#ctx0" brushRef="#br0" timeOffset="28359.5903">21342 11554 629 0,'0'0'100'16,"0"0"92"-16,0 0-49 15,0 0-56-15,0 0-41 16,0 0-18-16,0 0-4 16,13-22-23-16,45 20-1 15,52 2-9-15,46 0-84 16,-13 6-142-16,-28 2-289 0</inkml:trace>
  <inkml:trace contextRef="#ctx0" brushRef="#br0" timeOffset="28942.9119">24359 11570 707 0,'0'0'64'0,"0"0"122"16,0 0-82-16,0 0-56 15,0 0-35-15,118-12-13 16,26 34 0-16,-9 4-93 16,-6-4-193-16</inkml:trace>
  <inkml:trace contextRef="#ctx0" brushRef="#br0" timeOffset="29767.8496">27258 11360 590 0,'0'0'144'0,"0"0"55"15,0 0-109 1,0 0-52-16,118-37-28 0,-2 37-9 15,1 16-1-15,24 10-106 16,-41-4-146-16,-44-13-462 0</inkml:trace>
  <inkml:trace contextRef="#ctx0" brushRef="#br0" timeOffset="38347.0464">21423 8426 123 0,'0'0'127'0,"0"0"-88"0,0 0-10 16,0 0 4-16,0 0 27 15,0 0 21-15,-6 0-36 16,4 0-5-16,2 0-15 16,0 0 155-16,6 0-66 15,25 0-65-15,22 0-18 16,42 2 16-16,59 4-10 15,74 8-6-15,34 6-5 16,12 6-2-16,-6 6 0 16,-31 6-15-16,0 4 4 15,0 2-3-15,-3 2-3 16,-3-2 6-16,2-3-1 0,-2-11 5 16,-9-6 15-16,-6-8-17 15,-17-2 1-15,-20-2 10 16,-26-2-19-16,-35-4 12 15,-31-2-9-15,-29-2 4 16,-15 0 8-16,-1 0-13 16,-2 0 4-16,-5 0-8 15,-10 0-4-15,-11-2 5 16,-10 0-6-16,0 0 0 16,-2 0 0-16,1 4-23 15,-1 6-123-15,-2 0-214 16,0-8-298-16</inkml:trace>
  <inkml:trace contextRef="#ctx0" brushRef="#br0" timeOffset="41089.2455">21478 13543 173 0,'0'0'28'0,"0"0"198"15,0 0-56-15,0 0-28 16,0 0-19-16,0 0-15 15,-18 0-11-15,18 0-22 16,0 0 13-16,0 0-14 16,0 0-14-16,0 0-8 15,20-2-35-15,23-6-15 16,44-2-2-16,53 4 0 16,56 4-26-16,13 2-83 15,-43 0-97-15,-54 0-338 0</inkml:trace>
  <inkml:trace contextRef="#ctx0" brushRef="#br0" timeOffset="41929.7483">24484 13596 137 0,'0'0'183'0,"0"0"-2"16,0 0-12-16,0 0-41 16,0 0-14-16,0 0-10 15,0 0-16-15,-13-3-17 16,13 3-7-16,0 0-29 0,0 0-12 15,8-2-14 1,30 2-8-16,49 0 6 0,63 0-7 16,56 0-1-1,28 20 0-15,-15-2-100 0,-68-1-149 16,-66-16-400-16</inkml:trace>
  <inkml:trace contextRef="#ctx0" brushRef="#br0" timeOffset="42911.5385">27224 13533 317 0,'0'0'176'0,"0"0"-53"15,0 0-22-15,0 0-9 16,0 0 8-16,0 0-45 0,0 0-34 16,87 0 8-16,-31 0-1 15,13 0 8-15,31 0 22 16,39 8-26-16,48 6-8 15,25 6-9-15,6 1-15 16,-2-3 0-16,-16-6-13 16,-48-6-125-16,-32-6-211 0</inkml:trace>
  <inkml:trace contextRef="#ctx0" brushRef="#br0" timeOffset="45577.8776">24010 16094 476 0,'0'0'166'16,"0"0"-74"-16,0 0 81 15,0 0-35-15,0 0-59 16,0 0-18-16,31-68-16 15,-18 55-9-15,3 8 9 16,-1-5-26-16,7 2-5 0,10 4 2 16,12-6-15-16,36 2 9 15,41 3-10-15,39 5 0 16,-8 0-1-16,-5 9-66 16,-51 9-109-16,-50-10-369 15</inkml:trace>
  <inkml:trace contextRef="#ctx0" brushRef="#br0" timeOffset="47035.0175">26761 15887 130 0,'0'0'115'16,"0"0"7"-16,0 0-37 0,0 0-33 15,0 0 8-15,0 0 5 16,0 0 2-16,0 0 8 16,2 0-2-16,0 0-2 15,-2 0 3-15,2 0-3 16,5 0-2-16,5 0-10 16,9 0-18-16,22 0-9 15,40 0-8-15,63 0 20 16,66 0-15-16,24 0-16 15,-4 0-3-15,-36 22-9 16,-67 0-1-16,-33-3-48 16,0 7-97-16,-34-7-128 15,-10-6-232-15</inkml:trace>
  <inkml:trace contextRef="#ctx0" brushRef="#br0" timeOffset="48365.2247">29003 16080 337 0,'0'0'78'16,"0"0"0"-16,0 0-2 15,0 0-30-15,0 0-10 16,0 0-13-16,0 0 3 16,0-6 6-16,0 6 4 0,0 0 5 15,0 0-27-15,0 0-2 16,0 0 12-16,0 0 14 15,0 0 15-15,0 0 4 16,0 0-17-16,21 0 14 16,20-4 8-16,19 4-9 15,32-4-5-15,34 0-17 16,35 0-7-16,11 0-5 16,-6 4-4-16,-14 0-7 15,-36 0-8-15,-27 16-31 16,-3 2-105-16,-32-4-182 15,-14-6-316-15</inkml:trace>
  <inkml:trace contextRef="#ctx0" brushRef="#br0" timeOffset="58772.9316">25799 7561 77 0,'0'0'137'16,"0"0"-88"-16,0 0-32 16,0 0 49-16,0 0 41 15,0 0-33-15,46-8-50 16,-40 7-6-16,2 1-3 15,-2 0 85-15,1 0-83 16,-5 0-17-16,-2 9-148 16,0 2-139-16</inkml:trace>
  <inkml:trace contextRef="#ctx0" brushRef="#br0" timeOffset="62131.6662">30350 5679 68 0,'0'0'27'0,"0"0"76"16,0 0-28-16,0 0-9 15,0 0 35-15,-42-120-6 16,35 102 1-16,1 3-24 16,2 3-10-16,-2 4 0 15,6 4-1-15,0 2-34 16,0 2-27-16,0 0-20 0,0 0-9 16,8 0 27-16,18 6 2 15,37 18 24-15,43 14 40 16,6 4-27-16,-3-2-6 15,-11-1-24-15,-28-7-7 16,1 2 5-16,-3 4-5 16,-16-4-1-16,-17-2 0 15,-14 0-18-15,-13-2 0 16,-8 4-10-16,0 6 13 16,-4 12 16-16,-18 11-12 15,-7 13 12-15,-7 8 6 16,-6 10-6-16,-3 3 3 15,-15 15-3-15,-9 20 0 16,-14 27 1-16,1 9 0 16,8-11-1-16,16-13 1 15,18-22-1-15,7-7 1 0,13-17 0 16,9-16 5-16,11-22 0 16,0-6-5-16,2 7 4 15,13 3 2-15,8 2-7 16,-1-10 9-16,-1-12-8 15,-4-12-1-15,-5-10 9 16,-4-10-9-16,-6-6 17 16,-2-4 73-16,0-2 39 15,0 0-12-15,0 0-40 0,0 0-13 16,0 0-4-16,0 0-30 16,0 0-17-16,0 0-13 15,-20 0 0-15,-47 0-16 16,-64 0-3-16,-54 2-25 15,-11-2-131-15,44 0-138 16,66 0-347-16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35:4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13546 5751 25 0,'0'0'138'16,"0"0"-76"0,0 0-36-16,0 0-16 0,0 0 6 15,0 0 33-15,0 0-39 16,-8-6 3-16,6 6 5 16,-2 0 179-16,0-2-5 15,2 2-72-15,0-2-56 16,0 2-17-16,-1 0-18 15,3 0-19-15,0 0-10 16,0 0 0-16,0 0 0 16,-2 0-1-16,2 0-8 15,0 0 8-15,-4 0-15 16,0 0 5-16,-8 14 10 16,-3 8 0-16,-6 8 1 15,-1 4 0-15,0-2 0 0,6-2 2 16,5-6-2-16,7-6 0 15,4-2-1-15,0-3-11 16,13-2 12-16,27-4 5 16,40-7 10-16,63-11 15 15,74-33-11-15,32-10-11 16,9-6 1-16,-24 10-9 16,-40 18 3-16,-24 9-3 15,-41 14 0-15,-36 7-25 16,-32 2-60-16,-1 4-35 15,-14 12-75-15,-11 4-82 0</inkml:trace>
  <inkml:trace contextRef="#ctx0" brushRef="#br0" timeOffset="4527.4862">16376 7363 224 0,'0'0'244'16,"0"0"-64"-1,0 0-122-15,0 0-45 0,0 0-13 16,0 0-5-16,0 0-4 16,0 0-4-16,0 0-2 15,4 0 14-15,1 0 1 16,-1 0 0-16,0 6 0 15,1 0 0-15,-2 2-1 16,-3 0-6-16,2 2 1 16,-2 0 6-16,0 0-1 15,2-2 1-15,0 0-1 16,7-4 2-16,11 0-1 16,20-2 1-16,49-2 75 0,61-8 4 15,50-18-51-15,16-4-18 16,-13 2-3-16,-34 10-8 15,-24 12 0-15,-6 6-2 16,-4 0-52-16,-35 0-79 16,-24 4-155-16</inkml:trace>
  <inkml:trace contextRef="#ctx0" brushRef="#br0" timeOffset="16741.4818">17432 8620 7 0,'0'0'44'0,"0"0"9"16,0 0 16 0,0 0-1-16,0 0-2 0,-9-32 1 15,7 28-12-15,0 0 37 16,0 2-37-16,-1-2-19 16,3 2 7-16,-3 2 5 15,3-2-11-15,0 2 4 16,0 0-2-16,-2 0 3 15,2 0-6-15,0 0-20 16,0 0-8-16,-2 0-8 16,2 0-16-16,0 0-7 15,-2 0-11-15,0 10 8 16,-2 8 17-16,1 6 7 16,-1 7 1-16,0-2 1 15,-2 4 0-15,6-3 5 0,0-4-5 16,0-4 0-1,0-4 1-15,21-6 0 0,21-6 22 16,51-6 8-16,66-6 5 16,64-24 9-16,24-6-19 15,-10 4-16-15,-39 14 1 16,-45 10-11-16,-34 4 0 16,-30 4 0-16,-25 0-9 15,-8 0-16-15,2 0-41 16,9 30-50-16,-9 0-86 15,-25 0-65-15</inkml:trace>
  <inkml:trace contextRef="#ctx0" brushRef="#br0" timeOffset="18167.8741">9667 9934 176 0,'0'0'163'16,"0"0"-62"-16,0 0-72 0,0 0-17 16,0 0 11-16,0 0 33 15,0 0 33-15,0 0-9 16,0 0 6-16,0 0 4 15,0 0-45-15,0 0-22 16,0 0-15-16,0 0-8 16,-2 0-8-16,0 0-12 15,-2 6-35-15,-2 6-5 16,2 4 34-16,0 4 21 16,1 0 5-16,3-2 0 15,0-4 0-15,0-4 0 16,0-4-1-16,19-2 1 15,18-4 0-15,41 0 6 16,56-20 6-16,60-12-11 16,30 4-1-16,4 12-3 0,-61 14-111 15,-55 2-133-15</inkml:trace>
  <inkml:trace contextRef="#ctx0" brushRef="#br0" timeOffset="23129.1788">15048 11328 20 0,'0'0'94'15,"0"0"-10"-15,0 0-16 16,0 0-37-16,0 0 7 16,0 0 11-16,-29-49 1 15,25 43-11-15,-4 0 12 16,4 0-11-16,-2 2 24 15,1 0-22-15,1 2 1 16,0 0 3-16,1 2 19 16,3-2 6-16,-3 2-2 15,3 0-10-15,0 0-15 16,0 0-21-16,-2 0-9 0,2 0-9 16,0 0-5-16,-2 0-12 15,0 0-8-15,-5 6-28 16,-1 10 22-16,-6 8 25 15,-1 2 1-15,-1 2 1 16,5-6-1-16,5-4 0 16,6-7-12-16,0-8-30 15,2-3 13-15,33 0 29 16,36-9 13-16,43-28 16 16,51-11-16-16,28-6-1 15,17 2-12-15,4 10 2 16,-7 12-2-16,3 16-6 15,-17 10-79-15,-47 4-116 16,-49 0-212-16</inkml:trace>
  <inkml:trace contextRef="#ctx0" brushRef="#br0" timeOffset="27843.1678">12510 12607 84 0,'0'0'127'0,"0"0"3"16,0 0-29-16,0 0-44 16,0 0 8-16,0 0 10 15,-7-95 15-15,7 87-9 16,0 2-19-16,0 2-10 16,0 0 0-16,0 3-12 0,0 1-14 15,-2 0 9-15,2 0-15 16,-2 0 2-16,2 0-6 15,-2 0-10-15,2 0 5 16,0 0-9-16,0 0-2 16,-2 0 0-16,2 0 0 15,0 0-6-15,0 0-1 16,0 0-3-16,0 0-2 16,0 5-4-16,0 9 1 15,0 8 15-15,0 7 0 16,0-1 0-16,6 0 2 15,3 0-1-15,1-6 5 16,2-2-6-16,7-4 0 0,7-2 1 16,14-4-1-1,15-2 0-15,34-6 12 0,38-2-11 16,30 0-1 0,8 8-36-16,-28 6-66 0,-20 10-72 15,-49-6-114-15,-25-8-223 0</inkml:trace>
  <inkml:trace contextRef="#ctx0" brushRef="#br0" timeOffset="37768.9102">11423 14263 13 0,'0'0'137'0,"0"0"-47"16,0 0-25-16,0 0 2 15,0 0-5-15,0 0 15 16,0 0-11-16,-14-10-8 16,14 10-23-16,0 0-35 15,0 0 0-15,0 0-7 16,0 0-49-16,16 0 31 15,11 0 8-15,33 8 4 16,-4-2-54-16,-3-4-114 0</inkml:trace>
  <inkml:trace contextRef="#ctx0" brushRef="#br0" timeOffset="40271.1213">12561 13828 235 0,'0'0'220'15,"0"0"-88"-15,0 0-54 16,0 0-32-16,0 0 4 16,0 0-6-16,0 0 5 15,-2 0-18-15,2 0 2 16,0 0-10-16,-2 0-11 16,0 0 14-16,2 0 10 15,-2 0 0-15,2 0-9 0,0 0-26 16,-2 0-1-16,-1 0-1 15,3 0-19-15,0 0 13 16,0 8-12-16,0 6 18 16,0 2 1-16,0 4-1 15,0-2 1-15,11 0 0 16,12-4-18-16,12-4 17 16,32-10 1-16,47-2 1 15,37-30 15-15,-4 0-16 16,-22 6-2-16,-41 10-31 15,-28 12-51-15,2 4-10 16,9 0-69-16,-11 10-96 0,-25 6-134 16</inkml:trace>
  <inkml:trace contextRef="#ctx0" brushRef="#br0" timeOffset="46982.8983">12389 16316 139 0,'0'0'119'0,"0"0"-25"15,0 0-35-15,0 0-21 16,0 0-1-16,0 0 11 16,0-28-8-16,0 24 41 15,0 4-29-15,0-4-1 0,0 4-28 16,0 0-23-16,0 0 0 16,0 0 0-16,0 0 0 15,-2 0 0 1,-2 0-13-16,0 10 13 0,-1 6 0 15,-1-2 0-15,1 0-1 16,2 0 1-16,1-1-2 16,2-9 2-16,0 0-6 15,10-4 6-15,38 0 10 16,48-26 27-16,58-19 30 16,26-5-30-16,7 6-27 15,-17 22-7-15,-28 22-3 16,-36 0-73-16,-31 4-144 0</inkml:trace>
  <inkml:trace contextRef="#ctx0" brushRef="#br0" timeOffset="1.30551E6">3745 8404 498 0,'0'0'112'0,"0"0"-55"16,0 0 26-16,0 0 1 16,0 0 0-16,0 0-5 15,-22-18-8-15,22 18-13 16,0 0 1-16,-2 0-5 16,-3-3-8-16,-7 2-4 15,-5-1-29-15,-12-2-13 16,-18 0-20-16,-18 2-9 15,-12 2 2-15,-12 0 12 16,-5 0-5-16,-4 0 7 16,2 0-7-16,4 4 1 15,13-2 12-15,14-2 6 16,20 0 1-16,16 0 3 16,16 0 6-16,9 0-8 0,4 0-1 15,0 0-14-15,0 0 8 16,0 2-4-16,0 6-18 15,0 6-31-15,-5 10 39 16,0 10 19-16,-3 10 0 16,-3 6 1-16,-3 8 1 15,-1 4 0-15,-6 5 0 16,2 1 1-16,-6 2-2 16,-2 0 8-16,0 2-8 15,1 2 0-15,-1 5 8 16,3-1-8-16,-1 4 0 15,3 0-1-15,-1 5 1 16,2 1 0-16,-11 18 15 16,-2 23-8-16,-4 23-5 0,1 14-1 15,1-9 8-15,3-13-2 16,0-16-6-16,-6-3 6 16,1 1 0-16,-1 1-7 15,-1-3 9-15,1-2 4 16,1-2 15-16,3-1 5 15,2 3-4-15,1 12 1 16,8 5 1-16,9 1-17 16,7-1 1-16,4-5-14 15,-3 2 7-15,-3 5-6 16,-13-3-1-16,-2 1 8 16,-8-3-8-16,-7 2 8 15,-7 10-9-15,1 3-2 0,-6-3 2 16,6-3 1-16,1-7-1 15,7 1 1-15,0 5-1 16,9 0-6-16,7 2 6 16,11 3 0-16,11 5 2 15,0 13-1-15,9-1-1 16,8-2 1-16,8-5 0 16,1-11 0-16,-1 5 0 15,0-9-1-15,-4-2 2 16,4-3-2-16,4-1 0 15,5 4 0-15,-1 5-7 16,-2-13 6-16,2-9 0 0,-10-25 0 16,-5-24 0-16,-3 12 0 15,-3 23 1-15,1 15 0 16,0 26 0-16,-1-5 0 16,-6-5 6-16,1-8-6 15,2-3-2-15,-2-11 1 16,1-22-12-16,-1-22 4 15,-3-13 3-15,1-1 5 16,2 10-1-16,-1 4-8 16,1 12 9-16,-1-7 1 15,2-5-1-15,0-6 0 16,3-10 0-16,1-4-5 16,1-14 5-16,1-16-4 0,-3-8-3 15,-1-9 0-15,-3-3 1 16,0-6 7-16,0 0-9 15,-3 0 2-15,0 0 5 16,1 0-8-16,-1 0 9 16,1 0 0-16,6 0 0 15,7 0 1-15,18 0 2 16,22 0 18-16,46-15 10 16,63-29-5-16,76-17-9 15,33-8 14-15,3 15-8 16,-32 24-13-16,-44 30-9 15,-22 16-38-15,-36 38-58 16,-43-4-87-16,-42-6-385 0</inkml:trace>
  <inkml:trace contextRef="#ctx0" brushRef="#br0" timeOffset="1.35817E6">2364 5641 328 0,'0'0'39'16,"0"0"151"-16,0 0-102 15,0 0-20-15,0 0-3 16,0 0 3-16,0-82 26 15,0 75-51-15,0 3 19 16,0 2 2-16,0 2-19 16,0 0-9-16,-5 0-22 15,-4 0-8-15,-6 0-6 16,-8 0-5-16,-4 0 4 0,-4 0-4 16,0 0 3-1,-2 0 4-15,1 2-4 0,-1 9 2 16,0 4-1-1,-3 6-5-15,1 2 4 0,1 8-11 16,2-1-8-16,9 4-7 16,2 4 2-16,3 6 4 15,3 8 12-15,2 12 9 16,-5 9 0-16,-3 25 0 16,-12 24 0-16,-9 24 1 15,-5 7 0-15,5-13 1 16,8-9 3-16,7-5-4 0,3 14-1 15,-3 2 1-15,3-1 0 16,-1-9 0-16,-1 5 0 16,-6 3 0-1,-5 2-1-15,-4-3 2 0,-1-5-1 16,4-10 1-16,14-19 0 16,5-19-1-16,9-24 1 15,5-2-1-15,1 14-1 16,2 13 1-16,-2 9 0 15,0-4 0-15,0-4 0 16,0-3 2-16,-3-3-2 16,3 0 1-16,0-4 0 15,4-4-1-15,0-2 0 16,0-1 0-16,0-1 1 16,0 0 7-16,0-1-8 0,0 0-1 15,0 2 1 1,0 3-1-16,-10 0 0 0,-1 0 0 15,3 2 1-15,-4-1 0 16,1 1 1-16,2-2-1 16,0-6 0-16,5-5 0 15,-1-7 0-15,3-4 0 16,2-2 0-16,0-4-1 16,0 0-6-16,0-4 6 15,0-3 1-15,0-3-1 16,4-3 0-16,1 2 1 15,2-3-6-15,-3-2 6 16,3-2-2-16,-1-2 1 0,1-2 0 16,-3-2 1-1,1-4-1-15,-2-4 1 0,1-2-1 16,0-4-9 0,5 0-7-16,3-2 11 0,7 2 5 15,10-2-6-15,18 2 7 16,20-6 12-16,35-2 18 15,41 0 5-15,33 0-19 16,4 18-10-16,-30 16-6 16,-39 14-31-16,-15 53-70 15,-29-17-49-15,-7 2-145 0</inkml:trace>
  <inkml:trace contextRef="#ctx0" brushRef="#br0" timeOffset="1.36239E6">3894 6994 65 0,'0'0'97'0,"0"0"-21"15,0 0-76-15,0 0 0 16,0 0-6-16,0 0-1 15,-5-2 6-15,3 2 1 0,2 0 59 16,-2 0 55-16,2 0-37 16,0 0-35-16,0 0-11 15,0 0-10-15,-2 0-8 16,0 0-13-16,-3 8-6 16,-5 16 5-16,-13 18 1 15,-10 16 23-15,-17 17 13 16,-12 11 7-16,-13 6-22 15,-4 1-10-15,-6 19-11 16,21-22-68-16,18-22-162 0</inkml:trace>
  <inkml:trace contextRef="#ctx0" brushRef="#br0" timeOffset="1.36286E6">3455 7200 327 0,'0'0'172'0,"0"0"-83"15,0 0-19-15,0 0-26 16,0 0-29-16,0 0-15 15,0 0-1-15,0-10-10 16,4 13 10-16,8 11-6 16,1 6 7-16,5 4 0 15,4 6 3-15,5 8 8 0,11 8-3 16,9 8 5 0,9 12 1-16,12 6-5 15,13 4-8-15,44 33-1 0,-21-21-79 16,-13-22-210-16</inkml:trace>
  <inkml:trace contextRef="#ctx0" brushRef="#br0" timeOffset="2.06938E6">3397 7110 123 0,'0'0'10'0,"0"0"317"0,0 0-175 16,0 0-57-16,0 0 5 15,4-108-2-15,-10 102-29 16,2 4 1-16,1 0-11 16,1 2-24-16,2 0-14 15,0 0-12-15,0 0-9 16,0 0 1-16,-2 0-1 15,2 0-16-15,-4 4-5 16,-1 18-10-16,-2 16 25 16,0 15 6-16,3 6 6 15,4 2 5-15,0-5-9 16,0-10-2-16,23-8 1 16,8-8 1-16,13-8-2 15,18-10 0-15,34-12 6 16,43-10 0-16,39-36 12 15,11-14-5-15,-15-4-4 0,-44 10 7 16,-49 18-10-16,-25 12 4 16,-16 5-1-16,3 1-8 15,1 2 9-15,-3 0-10 16,-10 5 0-16,-11 2 0 16,-9 5 0-16,-6 2-6 15,-5 2-2-15,0 0-17 16,-3 4-86-16,-44 43-193 15,1-2 88-15,-8 0-28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4:44.36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21592 9454 52 0,'0'0'16'0,"0"0"17"16,0 0 12-16,0 0-45 15,0 0-16-15,0 0 16 0,-7 0 17 16,7 0-5-16,-2 3 5 16,0-3 99-16,0 1-23 15,2-1-44-15,0 0-15 16,0 0-11-16,0 0-10 15,0 0 0-15,0 0 11 16,0 0 11-16,0 0-3 16,0 0 1-16,0 0-13 15,0 0-13-15,0 0-6 16,13 0-1-16,9 0 0 16,9-8 2-16,7-2-2 0,4 1 9 15,3-1-8 1,-1 2 0-16,10-1-1 15,-12 4-103-15,-15 0-194 0</inkml:trace>
  <inkml:trace contextRef="#ctx0" brushRef="#br0" timeOffset="1543.5063">22084 9425 7 0,'0'0'155'15,"0"0"-66"-15,0 0-25 16,0 0 12-16,0 0 11 16,0 0-5-16,0 0-26 15,-6 0 9-15,6 0-9 16,0 0-24-16,0 0-4 15,0 0-5-15,0 0-10 16,0 0-9-16,13-4-4 0,13-9-7 16,53-10-26-16,-6-2-76 15,-2 1-181-15</inkml:trace>
  <inkml:trace contextRef="#ctx0" brushRef="#br0" timeOffset="87344.8464">21855 8556 398 0,'0'0'154'16,"0"0"-106"-16,0 0 1 15,0 0-3-15,0 0-34 0,0 0-12 16,0 0-1-16,0 0-10 15,0 0 10-15,0 0 0 16,0 0 1-16,0 0 0 16,0 0 15-16,0 0 6 15,0 0 5-15,0 0-13 16,0 0-6-16,0 0-7 16,0 0 0-16,0 0 8 15,0 0 10-15,0 0 16 16,0 0 6-16,0 0 1 15,0 0-13-15,0 0-13 16,0 0-10-16,0 0-5 16,0 0-1-16,0 0 0 0,0 0 0 15,0 6 0 1,-7 10 1-16,-9 10 12 0,-4 12 18 16,-5 10-8-16,2 2-16 15,4-7-5-15,13-11-1 16,6-12-10-16,6-10-9 15,30-10 1-15,33-10 18 16,40-44 11-16,41-23 8 16,10-5-3-16,-6 8-9 15,-19 22-7-15,-34 22 0 16,-19 12 1-16,-22 12-2 16,-10 6-1-16,1 16-111 15,-11 14-167-15,-17 6-114 0</inkml:trace>
  <inkml:trace contextRef="#ctx0" brushRef="#br0" timeOffset="91367.7867">21631 8578 142 0,'0'0'83'0,"0"0"-11"16,0 0-21-16,0 0-27 0,0 0-5 16,0 0 0-16,0 0-9 15,0 0 12-15,0 0 47 16,0 0 2-16,0 0-11 15,0 0-6-15,0 0-15 16,0 0-2-16,0 0-15 16,0 0-11-16,0 0 5 15,0-10-7-15,12-10-9 16,3-6 0-16,4-6 0 16,-2-2-1-16,1 0 1 15,0 0 0-15,-3 0 8 16,4-5 9-16,-2-1-7 15,3-2 2-15,3 0-12 16,-2-4 1-16,4 0 16 16,2-6-8-16,6-9-2 0,5-7-6 15,9-5 0-15,2-6 12 16,2 5-12-16,-4 4 18 16,-5 12-18-16,-6 7 5 15,-9 9 3-15,-5 8 15 16,-4 4-11-16,-2 2-5 15,-1 0 0-15,3-6-2 16,5-2 1-16,0-6-7 16,4-4-1-16,4-2-1 15,1 3 1-15,-3 7 1 16,-5 6-3-16,-8 10 3 16,-5 4 0-16,-4 6 7 15,-1 2 3-15,-4 2-4 0,4 0-5 16,-4 2 12-16,0 0-3 15,0 4-4-15,-2 2-6 16,0 0-7-16,0 0 0 16,0 0-39-16,2 0-120 15,5 0 33-15,1 0-141 16,4 0 92-16,-1-2 97 16,3-4 7-16,-1 0-4 15,-5 0 69-15,-1 0 13 16,-7 0 51-16,0 2 13 15,0-2-64-15</inkml:trace>
  <inkml:trace contextRef="#ctx0" brushRef="#br0" timeOffset="91863.4554">22414 6872 540 0,'0'0'176'0,"0"0"-144"16,0 0-32-16,0 0 0 15,0 0 0-15,0 0 0 16,127-43 2-16,-85 25-2 16,1 0 2-16,-3 0 4 15,-1 3 5-15,2 0-2 16,-3 1-3-16,-3 3 2 15,-1 0-7-15,-7 4 0 16,-10 2-1-16,-5 3-9 16,-8 2-5-16,-4 0-11 15,0 0-1-15,0 16 26 0,-4 11 32 16,-10 10 31-16,-1 8-22 16,-1 0-24-16,5 2-11 15,6 1-6-15,5 16-47 16,5-11-70-16,8-13-136 0</inkml:trace>
  <inkml:trace contextRef="#ctx0" brushRef="#br0" timeOffset="93988.9834">20937 9356 152 0,'0'0'114'16,"0"0"-8"-16,0 0-15 0,0 0-11 15,0 0-7-15,0 0-11 16,0 0-3-16,-7-2-12 16,5 2-7-16,-3 0-11 15,-4 0-22-15,-8 13-6 16,-10 16 6-16,-14 14-6 15,-7 11 12-15,-1 4-12 16,4-6 1-16,8-6-1 16,12-14 0-16,9-8-1 15,7-8-39-15,5-6-31 16,2-4 10-16,-2 0 16 16,-6 2 16-16,-5 2 28 15,-8 7 3-15,-8 1-2 0,-4 1-1 16,-1 3 1-16,-3 1 5 15,4-1-6-15,2-3 9 16,1 4 20-16,1-1-3 16,-4 2 0-16,-3 6-8 15,-7 4-12-15,-6 6-4 16,0 4 0-16,-1 2 3 16,4-2-5-16,3-1 0 15,11-9 1-15,5-4 0 16,10-8 0-16,3-6-1 15,3-2-11-15,5-6-5 16,2-2 3-16,2-4 8 16,2-2 5-16,-1 2 1 15,3-2 7-15,-2 0 3 0,2 0-2 16,-2 0 4-16,-2 2-1 16,-4 0-12-16,0 2-14 15,-5 4-19-15,-10 4-34 16,5-2-80-16,1-2-66 15</inkml:trace>
  <inkml:trace contextRef="#ctx0" brushRef="#br0" timeOffset="94346.5096">19163 10736 578 0,'0'0'112'0,"0"0"-63"15,0 0 11-15,0 0-42 16,0 0-18-16,0 0-40 16,0 0-12-16,-17 0 32 15,9 0 19-15,-5 0-9 16,-5 0-7-16,-6 4-45 15,-5 10-16-15,-4 4 26 16,4 0 33-16,2 0 19 16,7-4 1-16,7-4 16 15,3-4 2-15,6-2 7 0,-1 0 11 16,1 2-1-16,-7 2 2 16,-3 8-34-16,-25 18-4 15,1-4-110-15,-3 2-182 16</inkml:trace>
  <inkml:trace contextRef="#ctx0" brushRef="#br0" timeOffset="94552.8568">18419 11215 884 0,'0'0'144'0,"0"0"-113"15,0 0-19 1,0 0-12-16,0 0-66 0,0 0-86 16,0 0-154-16,-102 50 94 15,71-22 43-15,-3-2 3 0</inkml:trace>
  <inkml:trace contextRef="#ctx0" brushRef="#br0" timeOffset="94727.7567">17625 11696 914 0,'0'0'128'16,"0"0"-96"-16,0 0-25 0,0 0-7 16,0 0-215-16,0 0-88 15,0 0 107-15,12 0-81 0</inkml:trace>
  <inkml:trace contextRef="#ctx0" brushRef="#br0" timeOffset="94873.9931">17176 11969 363 0,'0'0'0'0,"0"0"-49"15,0 0-36-15,0 0-91 0</inkml:trace>
  <inkml:trace contextRef="#ctx0" brushRef="#br0" timeOffset="95110.0617">16599 12137 637 0,'0'0'168'15,"0"0"-87"-15,0 0 1 16,0 0-10-16,0 0-67 0,0 0-5 16,0 0-84-16,-83-8-143 15,70 30-18-15,1 3 73 16,-1-5-106-16</inkml:trace>
  <inkml:trace contextRef="#ctx0" brushRef="#br0" timeOffset="95846.2686">16237 11812 613 0,'0'0'117'15,"0"0"-84"-15,0 0 35 16,0 0 16-16,0 0-53 0,0 0-18 16,0 0-1-16,0-9-12 15,0 9 1-15,0 0 18 16,-2 6-7-16,-4 14-11 16,-3 16 0-16,-5 14 12 15,-3 10-1-15,-3 4-11 16,1 1 7-16,4-7-8 15,4-8 0-15,4-10 0 16,5-10-6-16,2-10 5 16,0-8-12-16,2-4-9 15,14-6 6-15,3-2 10 16,8 0 6-16,7-4 1 0,7-10-1 16,21 2-27-1,-8 2-77-15,-12 6-201 0</inkml:trace>
  <inkml:trace contextRef="#ctx0" brushRef="#br0" timeOffset="97399.9959">16806 12010 451 0,'0'0'372'16,"0"0"-261"-16,0 0-56 16,0 0-14-16,0 0-31 15,0 0-10-15,0-13-8 16,7 13-52-16,1 0-45 15,8-2 1-15,2 2-39 0,4-4-14 16,18-10-16 0,-5 0 37-16</inkml:trace>
  <inkml:trace contextRef="#ctx0" brushRef="#br0" timeOffset="97540.0627">17343 11708 13 0,'0'0'39'0,"0"0"7"15,0 0 78-15,0 0 38 16,0 0-38-16,0 0-69 16,0 0-54-16,10-15-1 15,0 2-564-15</inkml:trace>
  <inkml:trace contextRef="#ctx0" brushRef="#br0" timeOffset="97714.8121">17974 11342 649 0,'0'0'367'0,"0"0"-367"16,0 0-31-16,0 0 20 16,0 0-144-16,0 0-250 15,0 0 180-15</inkml:trace>
  <inkml:trace contextRef="#ctx0" brushRef="#br0" timeOffset="97877.8421">18433 11141 350 0,'0'0'256'0,"0"0"-180"15,0 0-43-15,0 0 21 16,0 0-44-16,142-130-10 15,-107 102-126-15</inkml:trace>
  <inkml:trace contextRef="#ctx0" brushRef="#br0" timeOffset="105710.2844">18040 9625 159 0,'0'0'154'0,"0"0"-67"16,0 0-19-16,0 0-47 0,0 0-11 15,-18-4 0-15,18 4-4 16,0 0 3-16,-2 0 8 16,2 0 6-16,-2 0 5 15,0 0 42-15,-3 0-32 16,1 0-25-16,0 0-4 15,-4 0-9-15,2 4 0 16,-3 6-1-16,3 2 0 16,0 2 0-16,4-2-5 15,0 0-1-15,2 0-5 16,0-4 12-16,0 0-12 16,2-4 3-16,8-2 7 15,1-2 1-15,-1 0 1 0,2 0 19 16,-1-2 11-16,-5-6 16 15,2 0-1-15,-4-2 1 16,1 2 9-16,-5-2-33 16,0 0-16-16,0 4-5 15,0 0-1-15,0 4-14 16,0 2 12-16,-3 0-8 16,-3 0-19-16,-4 2-5 15,0 8 15-15,1 4 6 16,-1-4-10-16,6-2 11 15,2-2-1-15,2-4-16 16,0-2-5-16,0 0 3 0,0 0 31 16,4 0 0-1,8 0 15-15,-1-8 5 0,-1 0-4 16,0 2-10-16,-10 2-5 16,0 2-1-16,0 2-72 0</inkml:trace>
  <inkml:trace contextRef="#ctx0" brushRef="#br0" timeOffset="107329.6379">18043 9399 88 0,'0'0'178'16,"0"0"-118"-16,0 0-18 16,0 0 36-16,0 0-16 15,0 0 7-15,0 0 2 0,-96 0-41 16,71 1 22-16,-2 3 7 16,-2 2 5-16,0 2-6 15,2 0-21-15,4 1-25 16,-2 0-6-16,2 4-6 15,1-2 0-15,0 4 0 16,4-1-5-16,0 2 4 16,1 0 1-16,3 4-9 15,1 2 9-15,2 4-10 16,1 2 4-16,4 2 6 16,4 2-7-16,2-2 6 15,0 0 0-15,0-2-1 16,2 3 2-16,9-4-1 0,2 0-1 15,0-4 2 1,6 0-1-16,1-3 0 0,4-2-6 16,7 0 1-16,8-4 3 15,3-6-4-15,4-2 6 16,1-6-1-16,3 0-19 16,-4 0 9-16,-1-14 1 15,-3-4 3-15,0-4 7 16,-1-4 1-16,-2-2 0 15,-1-3 1-15,-5 1 11 16,-6-4-12-16,-6 3 6 16,-8 0 3-16,-9 1 11 15,-4 0 3-15,0-2 0 16,0 0 0-16,-13 0-12 16,-1-2 7-16,-3 4-3 0,-1 1 11 15,-2 6-3-15,0 1-4 16,-1 4 8-16,2 1 8 15,-1 3-16-15,-3 2-9 16,4 0-4-16,-6 2-6 16,0 2-1-16,-2 2 0 15,-6 6 0-15,-5 0-1 16,-11 8-22-16,-38 40-105 16,12-2-108-16,10-6-270 0</inkml:trace>
  <inkml:trace contextRef="#ctx0" brushRef="#br0" timeOffset="108110.1923">18639 9449 538 0,'0'0'106'0,"0"0"-70"15,0 0 59-15,0 0-20 0,0 0-11 16,0 0-17-16,0 0-22 16,-37-35-16-16,37 34-7 15,0-2-2-15,10-1 0 16,11-2-2-16,4 0 1 16,6 0 1-16,-2 4-1 15,-2 2-25-15,-6 0-19 16,-5 0-6-16,-7 6 12 15,-5 8 9-15,-4 5 17 16,0 0 12-16,0 5 1 16,-4-2 1-16,-5-1 0 15,-3-6 0-15,4-2 1 16,-1-1-1-16,-7-2 30 16,-1 0 3-16,-6 0-11 15,-1 0-10-15,4-4 21 0,4 0-13 16,5-4 10-1,7 0-10-15,2-2-8 0,2 0-11 16,0 0-2-16,0 2-1 16,-2 2-12-16,-4 4 1 15,0 4 12-15,-1 4 0 16,-1 2 0-16,0 2 0 16,2-2-1-16,4 2 1 15,2-2-1-15,0 0-22 16,0 0-74-16,4-4-118 15</inkml:trace>
  <inkml:trace contextRef="#ctx0" brushRef="#br0" timeOffset="108254.7556">18552 10104 869 0,'0'0'198'0,"0"0"-142"16,0 0-17-16,0 0-39 15,0 0-85-15,0 0-483 0</inkml:trace>
  <inkml:trace contextRef="#ctx0" brushRef="#br0" timeOffset="108382.1489">19078 9832 1287 0,'0'0'151'0,"0"0"-115"15,0 0-36-15,0 0-390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39:52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11086 2733 309 0,'0'0'40'15,"0"0"100"-15,0 0-13 16,0 0-55-16,0 0-41 16,0 0-10-16,0 0 7 15,0 0-27-15,0 0 0 16,3 0-1-16,5 0-14 15,8 2 12-15,9 10 1 16,10 2 0-16,14-2 1 16,31-2 0-16,41-10 1 15,33 0 0-15,-3-12 0 16,-26-8 9-16,-42 6-8 16,-33 8-2-16,0 0 9 15,-4 4-9-15,-5 2-9 0,-12 0-8 16,-10 4-9-16,-1 8 9 15,0 2 5-15,6 2 11 16,12-2 1-16,13-4 0 16,16-4 7-16,18-2 3 15,10-4-9-15,3 2 6 16,-5 2-7-16,-9 6 1 16,-12 4-2-16,-6 4 0 15,1 2 0-15,6-2 1 16,22-6 0-16,3-6 0 15,7-6 1-15,2 0 0 16,-21-8-1-16,-1-4 1 16,-18 2 1-16,-19 4 6 15,-15 2-8-15,-10 2-2 16,-4 2 1-16,1 0-7 0,7 0 8 16,12 0 0-1,13 0 0-15,12-8 7 0,9-4-1 16,2 0 10-16,-3 2-6 15,-10 0-3-15,-11 4 0 16,-9 2-6-16,-9 4-1 16,-2 0 0-16,-2 0 0 15,2-2 2-15,6 0 0 16,10-6-2-16,9-6 7 16,3-2-7-16,-1-2 1 15,-11 2 9-15,-12 4-10 16,-15 6 1-16,-11 2 8 0,-5 4-9 15,-2 0-2 1,0 0-15-16,2 0 3 0,5 0 6 16,4 0 8-16,11 4 1 15,12 4 9-15,11 0-1 16,28 4-9-16,-9-2-32 16,-12-6-267-16</inkml:trace>
  <inkml:trace contextRef="#ctx0" brushRef="#br0" timeOffset="1381.1688">15348 2845 165 0,'0'0'291'0,"0"0"-190"0,0 0-71 15,0 0-22-15,0 0-8 16,0 0-8-16,0 0 1 15,0 0 7-15,0 0 6 16,0 0 3-16,2 0 31 16,8-2 2-16,5-8-17 15,14-6-14-15,11-8-4 16,12-6-6-16,1-2 5 16,-1 2-5-16,-10 8-1 15,-13 6 0-15,-9 8-1 16,-11 6-8-16,-3 2-12 0,-1 2-16 15,3 14 10-15,4 6 13 16,11 2 14-16,10 2 0 16,20-6 8-16,36-8 14 15,38-12 8 1,32 0-2-16,8-12-2 0,-32-4-18 16,-34 6-6-16,-34 6-1 15,-3 2-1-15,9 0 2 16,12 2-2-16,7 0-6 15,-7 0 5-15,0 0 1 16,-4 6-1-16,6 2 1 16,5-2-1-16,3 0-1 15,5-2 2-15,6-2 0 16,18 0 0-16,24-2 0 16,21 0 0-16,7 2 0 0,-18 2 0 15,-33 0 0 1,-40 2 0-16,-21 0 0 0,-2-2 0 15,14 0 0-15,13 2 0 16,31-2 0-16,26-2 0 16,25-2 2-16,13 0 4 15,-1-4-6-15,-9-12 10 16,-5-4-10-16,5 0-18 16,-40 2-78-16,-27 4-184 0</inkml:trace>
  <inkml:trace contextRef="#ctx0" brushRef="#br0" timeOffset="40880.4513">16833 15655 41 0,'0'0'122'15,"0"0"-51"-15,0 0-35 16,0 0-10-16,0 0-13 16,-14 0-4-16,12 0-7 0,0 0-1 15,2 0 11-15,-2 0-5 16,2 0 8-16,0 0 68 16,-3 0-18-16,3 0-37 15,0 0-15-15,0 0 4 16,0 0 6-16,0 0-9 15,3 0 5-15,10 0 10 16,5 0 1-16,2 0 5 16,4-4-19-16,3 4-10 15,0 0 0-15,2 0-5 16,2 0-1-16,4 0 0 16,8 0 0-16,4 0 0 15,8 0 1-15,8-6 6 16,6-1-1-16,3 2-5 15,-4 1-1-15,-3 2 0 0,-5 2 1 16,-6 0-2-16,-8 0 1 16,-8 0-8-16,-5 6 7 15,-4-2-7-15,-4 0 8 16,4-2 0-16,0-2 1 16,4 0-1-16,5 0 0 15,1 0 1-15,-4-5 0 16,-6 4-1-16,-7-3 0 15,-6 4 0-15,-8 0-7 16,-3 0 6-16,-3 0-7 16,0 0 7-16,-2 0 1 15,0 0 0-15,0 0 1 16,0 0-1-16,0-4 0 0,3 2-74 16,-3-6-325-16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1:33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10008 5095 400 0,'0'0'251'15,"0"0"-121"-15,0 0-93 16,0 0-37-16,0 0-23 16,0 0-25-16,0-10-2 15,0 10 21-15,0 0 21 16,0 6 6-16,0 0 2 16,0 2 0-16,6 0 0 15,8-2 2-15,8-2 7 16,17-4 24-16,34 0 33 15,45-26 32-15,40-10-48 0,-6 6-30 16,-30 12-20 0,-24 18-44-16,-51 14-153 0,-19 8-180 0</inkml:trace>
  <inkml:trace contextRef="#ctx0" brushRef="#br0" timeOffset="1171.6226">25384 13349 42 0,'0'0'46'0,"0"0"-34"15,0 0-1-15,0 0 125 16,0 0-55-16,0 0-28 16,85-51 29-16,-85 47 8 15,0 1 8-15,0 1-17 16,0 2-22-16,0 0-10 16,0 0-19-16,0 0-18 15,0 0-6-15,-3 0-6 16,-3 5-26-16,-6 17 10 15,-3 11 15-15,-1 9 0 0,1 4 1 16,8 0-1 0,7-8-10-16,9-8 10 0,33-6 1 15,45-8 25-15,56-6 8 16,51-7-4-16,9-3-29 16,-43 0-81-16,-58 0-248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3:30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20304 5061 87 0,'0'0'180'0,"0"0"-34"15,0 0-57-15,0 0-78 16,0 0-10-16,0 0 241 16,0 0-78-16,-13 2-64 15,11-2-28-15,2 0-31 16,-3 0-6-16,3 0 14 16,-2-4 15-16,2-20-12 15,0-18-39-15,0-33-12 0,0-37 14 16,11-36-15-16,12-12 12 15,3 3 1-15,6 5-13 16,-1 11 9-16,0 5 3 16,-7 20-12-16,-6 33 7 15,-9 36 8-15,-5 16-1 16,-1 7-11-16,-1 6-3 16,0 10-42-16,-4 20-182 15,-18 20-445-15</inkml:trace>
  <inkml:trace contextRef="#ctx0" brushRef="#br0" timeOffset="464.3828">20253 3904 476 0,'0'0'125'0,"0"0"-55"16,0 0-11-16,96-129-17 15,-50 79-8-15,3-4 20 0,3-2 2 16,-1-4-1-16,-6-2 33 16,-5 0-14-16,-7 0-25 15,-2 2 2-15,-4 3-18 16,-7 11 15-16,-5 10 17 16,-6 10-34-16,-2 12-10 15,-2 6 4-15,-3 4-25 16,2 4 0-16,-2 0-28 15,7 18-8-15,3 14 25 16,5 12 2-16,8 17 9 16,15 25 0-16,29 36-23 15,27 28-105-15,-10-19-180 16,-10-35-335-16</inkml:trace>
  <inkml:trace contextRef="#ctx0" brushRef="#br0" timeOffset="1194.5818">25302 7628 529 0,'0'0'218'0,"0"0"-117"15,0 0-13-15,0 0 3 16,0 0-36-16,0 0-29 16,0 0-9-16,62 4-10 15,-5 0 24-15,38-2 9 16,36 4-18-16,27-2-5 15,4 2-10-15,-30 2-6 16,-36-2-2-16,-33 4-16 16,14 6-80-16,-10-2-124 15,-13-6-272-15</inkml:trace>
  <inkml:trace contextRef="#ctx0" brushRef="#br0" timeOffset="1552.8835">26371 7251 958 0,'0'0'122'0,"0"0"-67"16,0 0-49-16,0 0-6 15,0 0-9-15,0 0 1 16,0 0 8-16,118 54 0 15,-69-22 0-15,-2 4 0 16,-2 6 0-16,-5 6-1 0,-7 0 1 16,-6 5-1-16,-7 1 1 15,-3 0 0-15,-5 0 0 16,-5 0 0-16,-7-4 0 16,0-2 1-16,-12-1-1 15,-28-5 13-15,-41 4 16 16,-45 0 12-16,-39 2-15 15,7-6-3-15,38-10-23 16,35 4-10-16,51-11-136 16,14-10-260-16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3:43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14143 5769 114 0,'0'0'169'15,"0"0"-71"-15,0 0-10 16,0 0-13-16,0 0-13 15,0 0-17-15,0-8-15 16,0 6-8-16,0-2 53 16,0-2 20-16,0-2-54 0,0-4-7 15,0-2 4-15,4-6-6 16,2-2-3-16,2-9-2 16,-1-2 3-16,4-6 1 15,0-1-12-15,0-2 10 16,0 2 11-16,3 0-11 15,-3 0-12-15,0 4-5 16,-2 0 1-16,0 4 10 16,-5 3-7-16,1 7-1 15,0 4 2-15,-1 4-4 16,-2 4 0-16,0 2-7 16,0 0 3-16,0 4-9 15,3 0 0-15,-3 0 0 0,2 2-7 16,-1 0 7-16,0 0 0 15,-1 0-2-15,0 0 1 16,0 0 1-16,-2 0 1 16,0 2-1-16,2 0 0 15,-2 0 0-15,0 0 0 16,0 0-12-16,2 0-6 16,3 0-26-16,5 0-8 15,4 10 33-15,1 6 13 16,2 0 6-16,0 6-1 15,-3 2 0-15,1 4-6 16,-1 5 5-16,-1 3 1 16,3 6-5-16,1 4-3 15,8 2-11-15,4 6 0 0,4 1 4 16,10-1-36-16,10 15-80 16,-8-12-116-16,-16-15-391 15</inkml:trace>
  <inkml:trace contextRef="#ctx0" brushRef="#br0" timeOffset="2227.3487">25094 10511 36 0,'0'0'55'16,"0"0"9"-16,0 0-1 16,0 0-2-16,0 0-15 15,0 0-6-15,-16-22 5 16,16 20 0-16,0 0-14 0,-2 0 13 16,2 0 6-1,-2 2 11-15,0 0-6 0,2 0-9 16,-2 0-10-1,2 0-4-15,0 0-1 0,0-2-10 16,0 2-1-16,0 0-9 16,0 0-10-16,0 0-1 15,0 0-11-15,0 0-12 16,2 0-6-16,16 0 29 16,11 6 7-16,13 4 13 15,10 2-2-15,14 2-1 16,10 2-11-16,13 2-5 15,2 1 0-15,3 0 0 0,-9-1-1 16,-14 0 0 0,-15-1-13-16,-19-8 11 0,-12 0-12 15,-16-4-2-15,-7-2 16 16,-2-1 1-16,0-2 37 16,0 0 12-16,-5 0-19 15,1 0-17-15,0 0-12 16,2 2-2-16,-7 4-5 15,-7 8-6-15,-13 8 11 16,-15 12 0-16,-14 12 1 16,-15 8 9-16,-6 6-10 15,-6 4 5-15,0 4-5 16,-19 15-61-16,19-19-112 16,23-22-506-16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5:49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28169 3196 370 0,'0'0'105'0,"0"0"-76"0,0 0-17 15,0 0-12-15,-9 4 7 16,9-4 107-16,-2 0 24 15,2 0-29 1,0 0 1-16,0 0-12 0,0 0-26 16,4-14-36-16,14-8-30 15,9-10-6-15,6-8 0 16,9-10 1-16,6-12 6 16,5-5-7-16,0-3 0 15,1 0 7-15,-3 6-7 16,-9 8 1-16,-8 12 1 15,-12 12-2-15,-7 10 9 16,-5 11 4-16,-8 5-13 16,0 6-1-16,-2 0-19 15,2 0-25-15,1 3-27 0,3 12 33 16,0 7 27-16,2 9 11 16,-2 5-7-16,-1 6 8 15,-5 6 0-15,2 2 7 16,-2-2-6-16,0 0 1 15,2-8 5-15,0-9-6 16,2-9-1-16,-1-8-1 16,0-10 1-16,-1-4 3 15,7 0 22-15,8-12 54 16,14-24-18-16,21-19-49 16,8-7-11-16,6-4-1 15,-3 4 1-15,-9 9-1 0,-5 10 1 16,-7 6-1-16,-4 5 0 15,-1 6 0-15,-2 4 0 16,-10 4-1-16,-2 4 1 16,-9 6 0-16,-5 4 0 15,-7 2 1-15,0 2-1 16,-2 0 0-16,0 0-1 16,0 0-13-16,0 6-17 15,0 18 5-15,0 12 25 16,-2 13-1-16,-17 10 2 15,-4 8 13-15,-2 5-4 16,0-2 3-16,9-4-12 16,8-7 0-16,8-8-42 15,0-8-78-15,35-11-40 16,6-10-35-16,7-18-58 0</inkml:trace>
  <inkml:trace contextRef="#ctx0" brushRef="#br0" timeOffset="374.0308">29824 2817 439 0,'0'0'168'0,"0"0"-125"16,0 0-43-16,0 0-39 15,0 0 6-15,0 0-5 16,0 0 38-16,5 50 28 15,23-50 52-15,11 0-10 0,5-4-28 16,1-16-21 0,-7-4-8-16,-9-4 0 0,-14 0-13 15,-11 2 7-15,-4 4 1 16,-4 8 38-16,-27 10-27 16,-13 4 2-16,-17 18-15 15,-7 18-4-15,0 8 15 16,11 2-11-16,14 0-6 15,18-3-10-15,19-3-11 16,6-3 10-16,12 0-2 16,25-5 13-16,19-4 0 15,17-4 0-15,50-18-23 0,-19-6-130 16,-10 0-447-16</inkml:trace>
  <inkml:trace contextRef="#ctx0" brushRef="#br0" timeOffset="3230.3017">245 4969 191 0,'0'0'308'0,"0"0"-163"15,0 0-83-15,0 0 7 16,0 0-16-16,0 0-12 16,-16-12 12-16,16-2-22 15,0-4 3-15,0-7 0 16,0-7-1-16,0-4-9 15,7-12-11-15,10-8-5 16,8-12-7-16,6-6 0 16,2-2 1-16,3 3-1 15,-7 11-1-15,-4 14 2 16,-9 16 11-16,-8 12-12 0,-3 8 5 16,-3 8-6-1,0 0-1-15,0 4-9 0,0 0-15 16,5 0-28-16,5 0-3 15,3 14 30-15,5 10 18 16,0 8 7-16,2 10 0 16,-2 8-2-16,-1 4-1 15,-4 3 4-15,-1-5 1 16,-1-8 0-16,0-10 6 16,-4-10-7-16,0-8 0 15,-5-8-1-15,0-6 2 16,-1-2 7-16,1 0 13 15,3-8 33-15,4-22 9 16,7-18-50-16,8-14-12 16,3-10-1-16,8-3-1 0,-2 7 1 15,-1 10-1-15,-3 8 0 16,-2 8 1-16,0 6-9 16,-4 8 4-1,-6 7 3-15,-3 7-3 0,-5 5 4 16,-5 4-7-16,-4 4-5 15,1 1-2-15,-3 0-15 16,0 6 2-16,0 21-8 16,-13 38 0-16,-31 51 36 15,-26 50 13-15,-3 9 13 16,15-27-3-16,22-47-22 0,32-51 9 16,4-14-10-16,0 2-29 15,15-4-35-15,18-6-73 16,14-22-14-16,18-10 45 15,22-52 38-15,-2-14-25 16,-1-17 36-16,-4-9 57 16,-21 14 15-16,-4-6 19 15,-10 11 1-15,-16 19 14 16,-14 16 23-16,-10 16-8 16,-5 12 25-16,0 10-31 15,0 4-28-15,-10 0-21 16,-7 20-9-16,-12 17 7 15,-2 10-6-15,-2 10-1 16,8 1 0-16,14-6-5 0,11-6-4 16,0-12-10-16,26-8 11 15,3-10 8-15,2-8 1 16,0-8 22-16,0 0 16 16,-1-14 42-16,-4-18 4 15,-1-8-28-15,-7-10-24 16,-9 0-13-16,-9 5-20 15,0 9 19-15,-23 13-10 16,-10 14-9-16,-11 9-57 16,-8 6-102-16,7 27-34 15,12-5-45-15</inkml:trace>
  <inkml:trace contextRef="#ctx0" brushRef="#br0" timeOffset="3656.3817">1980 4371 363 0,'0'0'551'16,"0"0"-504"-16,0 0-47 16,0 0-29-16,0 0-57 15,0 0 28-15,-82 122 49 16,39-45 9-16,1 1 7 16,11-8-7-16,17-14 0 15,14-14-6-15,0-12-1 16,21-13 7-16,8-9 7 15,2-8 3-15,4-4 29 16,1-27 37-16,2-17-15 16,0-12-32-16,-5-14-20 15,-8-2-9-15,-12 4 0 16,-9 7-52-16,-4 19 19 0,-24 24-29 16,-12 14-127-1,-6 8-168-15</inkml:trace>
  <inkml:trace contextRef="#ctx0" brushRef="#br0" timeOffset="4189.045">2274 4211 618 0,'0'0'345'16,"0"0"-227"-16,0 0-89 15,0 0-29-15,0 0-15 16,0 0-14-16,0 0 10 16,-8 68 19-16,-2-20 0 0,4 8 12 15,1-2-11-15,3-6-1 16,2-12 0-16,0-7 0 16,0-11 1-16,0-6-1 15,0-2 0-15,0-4 0 16,0-2 0-16,0 0 2 15,2-2-2-15,1 0 1 16,-3-2-1-16,2 0 0 16,0 0 1-16,2 0 13 15,3-6-5-15,9-22 16 16,17-35-24-16,5-5-1 16,7-16-9-16,3-2-8 15,-11 18 10-15,0 0 7 0,-10 13 0 16,-3 14 0-16,-6 6 0 15,-5 11-1-15,-1 8 0 16,-6 8-6-16,-3 8-2 16,-1 0-11-16,0 8-25 15,0 20 22-15,0 10 12 16,-2 11 10-16,0 5 1 16,0 4 8-16,0 0 4 15,-6-4 0-15,-1-2-12 16,7-4 0-16,5-5-36 15,17-14-188-15,1-18-273 0</inkml:trace>
  <inkml:trace contextRef="#ctx0" brushRef="#br0" timeOffset="12847.8504">13571 4237 575 0,'0'0'121'16,"0"0"-91"-16,0 0-18 16,-39-109-3-16,18 68 12 0,-4-4-3 15,-4-1 68 1,2 6-25-16,-2 4-13 0,0 10-15 16,-4 12-15-16,-11 12-18 15,-33 6-35-15,-4 26-54 16,-14 14 1-16,-1 10 31 15,23-4 24-15,2 0 22 16,18-1 10-16,13-8 0 16,11 2-8-16,8 1 0 15,8 2-1-15,11 4 2 16,2 1-6-16,2-1 14 16,18-4 0-16,7-2 0 15,0-6 7-15,-1-2-6 16,-1-2 0-16,-8-2 1 15,-5 4-2-15,-5 0 0 0,-7 5 0 16,0 3 0 0,-21-1 12-16,-8 2-11 0,0-3 8 15,0-8-8-15,8-10-1 16,4-8 2-16,11-6-2 16,6-4-13-16,0-2 1 15,0 0 11-15,2 0 1 16,16-2 11-16,14 0 7 15,10-2 6-15,13 0-8 16,10 0 2-16,18-6-18 16,-17-2-112-16,-19-2-291 0</inkml:trace>
  <inkml:trace contextRef="#ctx0" brushRef="#br0" timeOffset="13054.7224">12815 4652 902 0,'0'0'178'16,"0"0"-135"-16,0 0-43 16,0 0-19-16,0 0-112 15,0 0-92-15,0 0 131 16,183-14-2-16,-81 14-92 15,-1 0-192-15</inkml:trace>
  <inkml:trace contextRef="#ctx0" brushRef="#br0" timeOffset="13488.7553">13902 4550 646 0,'0'0'149'15,"0"0"-106"-15,0 0-8 16,0 0 6-16,0 0-40 15,-214 74 0-15,101-2 1 16,2 2 2-16,17-2-4 16,46-19-10-16,7 1 9 15,19 2-11-15,22-14-14 16,26-14 3-16,36-12 23 16,17-16 0-16,12-8 10 15,-1-30-2-15,-13-12 7 16,-21-9 1-16,-25-4 50 15,-25-5-12-15,-6 1-54 16,-35 7 0-16,-21 10-38 16,-15 16-83-16,-4 18-15 15,-17 16-7-15,23 18-7 0,20 6-52 16</inkml:trace>
  <inkml:trace contextRef="#ctx0" brushRef="#br0" timeOffset="13845.4422">14208 4638 637 0,'0'0'162'0,"0"0"-120"15,0 0-42-15,-171-18 15 16,99 22 8-16,-2 24-14 15,1 12-9-15,9 8-1 0,12 4 1 16,21 2-16-16,20-1-1 16,11-7 0-16,13-8 5 15,29-10 12-15,12-14 0 16,8-12 10-16,-4-2 8 16,-4-20-5-16,-16-14 50 15,-18-7 12-15,-13-9-15 16,-7-4-54-16,-21-4-6 15,-19 4-23-15,-9 8-74 16,-7 16-63-16,-6 28 1 16,15 2-43-16,14 8-138 0</inkml:trace>
  <inkml:trace contextRef="#ctx0" brushRef="#br0" timeOffset="14174.3897">14562 4666 603 0,'0'0'135'0,"0"0"-110"16,0 0-25-16,0 0 0 16,-149 8 8-16,109 14-8 15,5 6-8-15,3 2 8 16,10 7-13-16,8-1 6 0,10 1 6 15,4-1 0-15,9-4 0 16,27-9 1-16,6-9 13 16,7-8 26-16,-3-6 3 15,-3 0 8-15,-11-12-5 16,-17-8 19-16,-13-5 21 16,-2-8-85-16,-27-3-23 15,-48-15-104-15,3 11-93 16,3 8-99-16</inkml:trace>
  <inkml:trace contextRef="#ctx0" brushRef="#br0" timeOffset="14556.4708">15578 4417 644 0,'0'0'189'16,"0"0"-122"-16,0 0-53 15,0 0 24-15,0 0-18 16,-134-84-14-16,79 84-6 16,-9 28-8-16,-8 16 6 0,-2 18-3 15,8 9 4 1,14 1-10-16,21-4-12 0,27-8 4 15,4-14-18 1,37-16 8-16,19-13 29 0,9-17 11 16,-1-8 21-16,-6-27 9 15,-16-15 11-15,-23-10 43 16,-19-8-11-16,-25-8-59 16,-55-9-25-16,-11 17-22 15,-14 12-42-15,-27 24-62 16,43 28-47-16,14 4-162 0</inkml:trace>
  <inkml:trace contextRef="#ctx0" brushRef="#br0" timeOffset="17787.3985">26950 3639 32 0,'0'0'39'16,"0"0"238"-16,0 0-139 15,0 0-67-15,0 0 16 16,0 0 2-16,-2-42 5 15,2 38-2-15,0 2-32 0,-2 0 0 16,0 2-13-16,-3 0-16 16,3-2-7-16,-2 2-23 15,1 0 12-15,-4-2-3 16,-6-2-2-16,-11 0 5 16,-18-2-11-16,-37 2-1 15,-50 2 4-15,-62 2-5 16,-44 0 0-16,-27 0-8 15,-3 2-12-15,17-2 4 16,10 0-11-16,24-6 4 16,35-8 21-16,52 2 2 15,38 2 0-15,38 4 6 0,14 4-1 16,0 0-5-16,6 2-135 16,2 0-71-1,12 0-79-15,13 0-198 0</inkml:trace>
  <inkml:trace contextRef="#ctx0" brushRef="#br0" timeOffset="18397.1361">24671 3140 588 0,'0'0'206'16,"0"0"-90"-16,0 0-60 16,0 0-56-16,0 0-3 15,0 0-16-15,0 0 0 16,-40 14 19-16,2 8 1 16,-9 4-1-16,-13 8 10 15,-29 14-9-15,-34 17 6 16,-28 17 1-16,11-6-8 0,30-14 0 15,43-22-1 1,38-14 1-16,9-2-1 16,11 2-9-16,9 1-14 15,16 0 24-15,55 5 0 0,50 11 20 16,35 17-20-16,4 8 0 16,-42-12-156-16,-45-13-241 15</inkml:trace>
  <inkml:trace contextRef="#ctx0" brushRef="#br0" timeOffset="33057.8057">27730 10409 93 0,'0'0'271'16,"0"0"-147"-16,140-8-48 16,-59-4-1-16,13 0-5 15,8-2-13-15,2 2-3 16,-3 0-27-16,-7 2-2 16,-15 6-2-16,-10 0-22 0,-9 4 3 15,-2 0-4 1,9 0-40-16,-11 8-100 0,-15-6-176 0</inkml:trace>
  <inkml:trace contextRef="#ctx0" brushRef="#br0" timeOffset="33399.2426">29038 9763 905 0,'0'0'155'0,"0"0"-119"0,0 0-36 16,0 0-30-16,0 0 19 16,158 43 10-16,-98-16 1 15,3 5-6-15,-7 7 5 16,-10 5-6-16,-8 2-3 15,-14 6 9-15,-10 0-10 16,-12 3-8-16,-2-4 19 16,-14 2 1-16,-23-1 25 15,-14 0 7-15,-19-2 16 16,-17 2-15-16,-11 2-34 16,-35 29-15-16,21-15-105 15,25-10-199-15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6:46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24031 9737 626 0,'0'0'81'16,"0"0"-42"-16,0 0-2 15,0 0 31-15,0 0 4 16,0 0 3-16,-17-40-7 16,17 38-7-16,0 2-29 15,0 0-13-15,0 0-14 0,0 0-3 16,0 0-4-16,0 0-3 16,19 0 4-16,20 0 1 15,16 0 2-15,17 0 21 16,12 0-12-16,12 0-9 15,2 2-2-15,42 6-2 16,-26 0-97-16,-16-4-218 0</inkml:trace>
  <inkml:trace contextRef="#ctx0" brushRef="#br0" timeOffset="734.7411">26472 9535 599 0,'0'0'70'15,"0"0"-1"-15,0 0-26 0,0 0-21 16,0 0-13-16,0 0 2 16,115 6 69-16,14 8 0 15,57 10-22-15,32 2-35 16,5 8-18-16,-19-4-5 15,-68-8-146-15,-36-10-235 0</inkml:trace>
  <inkml:trace contextRef="#ctx0" brushRef="#br0" timeOffset="11479.244">13667 6757 339 0,'0'0'63'0,"0"0"-27"16,0 0 5-16,0 0 15 15,0 0-23-15,-23-10-20 16,8 10 35-16,1 0 9 16,3 0-6-16,2 0-8 15,0 0-18-15,-6 0 118 16,-14 6-72-16,-33 34-61 16,-57 43-10-16,-50 47 0 15,-21 18-16-15,24-13-62 16,29-21-62-16,62-54-62 0,33-24-132 15</inkml:trace>
  <inkml:trace contextRef="#ctx0" brushRef="#br0" timeOffset="12014.3117">12867 6970 390 0,'0'0'138'0,"0"0"-69"15,0 0 2-15,0 0 27 16,0 0-23-16,0 0-36 15,0 0-18-15,-7-12-21 0,7 12 1 16,-5 0-1-16,-4 4-15 16,-11 20 15-16,-8 14 7 15,-15 16 8-15,-9 17 4 16,-5 7-12-16,-3 4 0 16,6-4-5-16,9-6-2 15,17-11 1-15,12-11-1 16,16-10-3-16,0-10 3 15,25-8-7-15,19-8 7 16,18-6-1-16,65-8-30 16,-13-6-121-16,-6-14-483 0</inkml:trace>
  <inkml:trace contextRef="#ctx0" brushRef="#br0" timeOffset="12923.3202">15169 6709 217 0,'0'0'131'0,"0"0"-95"16,0 0-35-16,0 0-1 15,0 0-14-15,0 0-5 16,0 0 6-16,8 2-40 16,-8-2 5-16,0 2 42 15,0 2 6-15,-11 6 25 16,-2 1-25-16,2-4-58 0</inkml:trace>
  <inkml:trace contextRef="#ctx0" brushRef="#br0" timeOffset="13522.9817">15389 6725 431 0,'0'0'129'0,"0"0"-77"16,0 0-23-16,0 0 16 16,0 0-6-16,0 0-13 0,0 0-20 15,-10-5-6-15,10 5 0 16,0 0-11-16,0 4 10 16,14 14 1-16,4 5 7 15,6 12 17-15,8 7 1 16,10 12-11-16,7 8-5 15,11 8 4-15,7 2-1 16,5-4-4-16,3-3 1 16,21 1-9-16,-20-18-95 15,-18-18-296-15</inkml:trace>
  <inkml:trace contextRef="#ctx0" brushRef="#br0" timeOffset="14095.4843">16131 7136 563 0,'0'0'101'15,"0"0"-23"-15,0 0-30 16,0 0 37-16,0 0-11 16,0 0-18-16,0 0-41 15,-31-52-15-15,31 52-7 16,0 0-17-16,0 4 6 0,0 12 10 15,0 8 7-15,8 7 1 16,1 5-7-16,1 4 7 16,-2 2 0-16,-1-4 2 15,-3 0-1-15,-4-6-1 16,0-4 0-16,0-4 6 16,-2 0-5-16,-23-4 24 15,-10 2-1-15,-38-4-24 16,6-4-111-16,7-14-288 0</inkml:trace>
  <inkml:trace contextRef="#ctx0" brushRef="#br0" timeOffset="20384.1931">16551 8332 446 0,'0'0'56'16,"0"0"-8"-16,0 0 17 15,0 0 3-15,0 0 1 16,0 0-11-16,0 0-12 16,-64-105 3-16,62 99-1 15,-3 2-2-15,1-2-3 16,-2 0 5-16,-1 2-15 16,0 0 2-16,-2 0-18 15,3 0-1-15,-3 2 3 16,-1-2-18-16,0 2 6 15,-4 0 6-15,-4 2-5 0,-2 0-8 16,-7 0 0 0,-2 0-1-16,0 4 0 0,1 8 0 15,1 0-5 1,5 4 5-16,1 0-6 16,2 5 7-16,-2 1-1 0,1 2-1 15,3 2 2-15,1 3-6 16,3 4-1-16,1 1 6 15,1 4-4-15,0 4 4 16,0 0 1-16,4 3-2 16,1-2 2-16,4 1 0 15,-1-1-1-15,3-3 1 16,0-4-7-16,0-2-2 16,0-4-2-16,13-2 5 15,3-2 5-15,4-2-8 0,7-2 3 16,0-2 6-16,4-4-7 15,2-4 7-15,-2 0-1 16,0-5 1-16,-4-1-1 16,-2-5 1-16,4-1 0 15,4 0 1-15,5 0 1 16,11-4 8-16,2-7-10 16,3-6 1-16,-5-1 0 15,-5 4 0-15,-10 2-1 16,-12 2 1-16,-4 4-1 15,-7-2 10-15,-2 0-9 16,3-2 9-16,-2-6 8 0,3-4-18 16,3-6 10-16,-3-4-9 15,3-6 0-15,-3 0 1 16,-1-4-1-16,-3 1 0 16,-3 3 5-16,-1 0-5 15,-3 2-1-15,-2 2 0 16,0 2 6-16,0 2 15 15,0-2-8-15,0 2-11 16,0 0 8-16,0 0-10 16,-5 3 9-16,1 2 1 15,-5-1-9-15,-2 2 22 16,-4-1-14-16,-8-1 1 16,-4 2 0-16,-4 2-9 15,-5 0 0-15,-1 4-1 0,-1 4-1 16,-3 4-9-16,2 4-18 15,-6 4-51-15,-6 0-36 16,-18 10-70-16,11 8-21 16,11-4-161-16</inkml:trace>
  <inkml:trace contextRef="#ctx0" brushRef="#br0" timeOffset="20731.5066">16333 8542 776 0,'0'0'133'15,"0"0"-29"-15,0 0 9 16,0 0-6-16,0 0-43 16,0 0-25-16,0 0-19 15,-19-8-20-15,19 8 0 0,0-2-45 16,4-8-59-16,13-2-117 15,2-4-412-15</inkml:trace>
  <inkml:trace contextRef="#ctx0" brushRef="#br0" timeOffset="20901.7266">16638 8404 593 0,'0'0'137'0,"0"0"-92"16,0 0-32-16,0 0-12 16,0 0 5-16,0 0-6 15,0 0-106-15,3 16-191 0</inkml:trace>
  <inkml:trace contextRef="#ctx0" brushRef="#br0" timeOffset="21165.3504">16398 8428 322 0,'0'0'229'16,"0"0"-128"-16,0 0-72 15,0 0-28-15,0 0 0 0,0 0 0 16,0 0-1-1,-5 20 0-15,5-2 12 0,0 6 5 16,-2 4-8-16,0 6-2 16,2 2 3-16,0 0-10 15,0 12-9-15,0-9-132 16,0-14-221-16</inkml:trace>
  <inkml:trace contextRef="#ctx0" brushRef="#br0" timeOffset="21531.8091">16306 8726 477 0,'0'0'85'0,"0"0"-17"15,0 0 3-15,0 0-19 16,0 0-23-16,0 0-28 16,0 0-1-16,-28 53 0 15,14-23 7-15,-1-2 2 16,3-4 1-16,6-6-10 0,6-6 0 15,0-4 1-15,25-4 17 16,14-4 66-16,22 0-10 16,12-8-44-16,41-30-30 15,-19 2-105-15,-18-2-194 0</inkml:trace>
  <inkml:trace contextRef="#ctx0" brushRef="#br0" timeOffset="31331.4317">16862 9122 506 0,'0'0'86'0,"0"0"-9"15,0 0-25-15,0 0-19 16,0 0-23-16,0 0-3 15,-5 0-7-15,5 0-10 16,0 0 9-16,0 0-8 16,0 0 9-16,0 0 6 15,0 0 30-15,0 0 52 16,0 0-9-16,0 0 2 16,0 0 9-16,-2 0-13 15,-1 0-12-15,1 0-12 0,0 0-19 16,2 0-8-1,0 0-12-15,0 0-13 0,0 0 9 16,0 0-10-16,0 0-1 16,0 0 0-16,0 0-4 15,0 0 4-15,0 0 1 16,0 0-1-16,0 0 1 16,0 0-1-16,0 0 0 15,0 0-7-15,0 0-7 16,4 10 5-16,17 4 4 15,6 8 6-15,10 8-1 16,10 10 1-16,11 4 0 16,6 8 1-16,10 2 0 15,6-2 0-15,0 1 0 16,1-7-1-16,-3-6 0 0,-4-6-23 16,-5-6-35-16,6 8-76 15,-17-8-89-15,-20-8-168 16</inkml:trace>
  <inkml:trace contextRef="#ctx0" brushRef="#br0" timeOffset="32046.1697">17748 9525 453 0,'0'0'91'16,"0"0"15"-16,0 0 26 0,0 0-8 16,0 0-27-16,0 0-3 15,0 0-47-15,-11-8-23 16,11 8-24-16,0 9-14 16,0 16 12-16,0 9-5 15,0 6 7-15,0 8-1 16,0 2 2-16,0-2 0 15,0 0-1-15,0-3 1 16,0-8 5-16,0-4-6 16,-4-5 1-16,-14 0 8 15,-11-2-9-15,-32 2-30 16,7-4-165-16,4-14-291 0</inkml:trace>
  <inkml:trace contextRef="#ctx0" brushRef="#br0" timeOffset="33411.4869">18517 10303 489 0,'0'0'81'16,"0"0"-1"-16,0 0 65 15,0 0-31-15,0 0-25 16,0 0-13-16,0 0-10 15,-29-85-15-15,27 85-14 16,-1 0-2-16,-1 0-24 0,-5 0-11 16,-13 13-9-1,-14 17-1-15,-15 16 10 0,-9 10 0 16,-1 8-2-16,9 0 2 16,7 0-9-16,16-1 2 15,9-3 7-15,8 0-1 16,12 0 0-16,0-4 0 15,12-4-10-15,19-1 10 16,11-7 2-16,7-8-1 16,9-6 10-16,4-10-9 15,6-10 6-15,3-10 7 16,4 0 4-16,6-24-4 16,-1-10 1-16,-2-11 5 0,-5-6 9 15,-5-6-7 1,-14-3 4-16,-6-2-7 0,-15-2-8 15,-15 1 21-15,-16 1-3 16,-2-3 5-16,-33-4-5 16,-18-3-22-16,-16 4 9 15,-9 3-3-15,-2 15 3 16,0 13-6-16,7 14-10 16,6 14-1-16,5 9 0 15,4 0-11-15,8 7 9 16,-2 15-6-16,8 4-15 15,4 2-10-15,6 5-33 16,11 3-37-16,7 6-24 16,14 4-45-16,11 26-57 15,18-12-8-15,2-10-353 0</inkml:trace>
  <inkml:trace contextRef="#ctx0" brushRef="#br0" timeOffset="34971.4978">18595 10329 614 0,'0'0'90'15,"0"0"-47"-15,-120-20 52 16,75 20-34-16,5 0-31 15,4 0-14-15,7 14-16 16,5 2 0-16,4 4-1 16,2 4 0-16,-2 4 0 15,-2 2-6-15,-3 6 6 16,-6 0 1-16,0 6 0 16,-5 0 0-16,0 5 1 15,0 1 0-15,5 0 6 16,8 2-7-16,4 0 0 15,11-2 1-15,8 3-1 0,0 0 6 16,23 2 10 0,23-1-2-16,18-4 5 0,34-4 1 15,38-10 2-15,38-16-2 16,6-18-4-16,-15-8-3 16,-35-22-7-16,-46-4-5 15,-20 2 5-15,-10-6-6 16,2-15-8-16,0-12 7 15,-5-29-13-15,-27-25 0 16,-22 8-12-16,-2 11 8 16,-38 14 18-16,-10 18 0 15,-14-4 24-15,-15 0 24 16,0 15-10-16,-4 17 1 16,1 16-25-16,0 14-13 15,2 10 4-15,7 2-5 0,4 26-1 16,7 15-7-16,6 9 1 15,8 12 7-15,1 8-6 16,9 4 5-16,9 0 1 16,12-5-3-16,8-7 3 15,7-10-1-15,2-10-8 16,23-12-4-16,8-12 4 16,12-10 8-16,6-10 1 15,11 0 8-15,6-20 0 16,1-14-1-16,-5-12-6 15,-4-6 14-15,-11-8-15 16,-11 2-8-16,-11 5-15 0,-16 11-7 16,-11 14 22-1,0 12 8-15,-27 10 1 0,-17 6-1 16,-16 10 0-16,-10 18 0 16,1 10-1-16,2 6 1 15,12 9 0-15,13 1 0 16,15 0 0-16,16-2 1 15,11-4-1-15,15-10 0 16,27-6-1-16,18-14 0 16,12-12 1-16,6-6 0 15,-2-12 2-15,-7-20 11 16,-18-10-6-16,-15-8 6 16,-23-8-9-16,-13-2-4 15,-20 2-18-15,-29 9 5 16,-20 15 7-16,-9 18 6 0,-7 16 1 15,1 0 9-15,5 22 0 16,11 15-7-16,12 8 6 16,12 8-8-16,19 3 0 15,23 2-1-15,2-4 0 16,42-4-7-16,22-9 6 16,19-12-1-16,13-11 2 15,4-11 0-15,1-7-7 16,-10-13 6-16,-20-17 1 15,-25-8 0-15,-23-8 11 16,-23-8-11-16,-11 0-9 0,-41 5-10 16,-37 12-6-16,-2 13 14 15,-9 16-2-15,0 8 13 16,21 4 19-16,4 18-10 16,17 6 8-16,18 4-10 15,22 2-7-15,18 0 0 16,11 0-17-16,59-2-2 15,40-10 6-15,9-10 6 16,-5-10 7-16,-17-2-1 16,-34-4-10-16,-7-12 2 15,-10-6 9-15,-23-4 1 16,-23-4 48-16,-5-2-40 16,-36 2-9-16,-21 2-19 0,-32 10 6 15,1 8-20-15,-32 10-89 16,25 6-93-16,38 6-335 0</inkml:trace>
  <inkml:trace contextRef="#ctx0" brushRef="#br0" timeOffset="46812.0364">24893 13561 371 0,'0'0'90'0,"0"0"-8"15,0 0-5-15,0 0-18 16,0 0-7-16,0 0-2 16,-4 0 30-16,2 0 5 15,2 0 2-15,0 0-12 16,0 0-27-16,0 0-18 16,0 0-1-16,2 0-15 15,45 0-5-15,68 4 10 0,84 14 0 16,42 8 17-16,11 6-19 15,-34 4-4-15,-71-5-2 16,-42-9-9-16,-34-2-2 16,-16-4 4-16,4-2-3 15,-4 2-2-15,-1 2 0 16,-16-2-77-16,-18 8-77 16,-11-4-86-16,-9-4-162 15</inkml:trace>
  <inkml:trace contextRef="#ctx0" brushRef="#br0" timeOffset="47929.8122">24914 17311 588 0,'0'0'198'0,"0"0"-97"16,0 0 78-16,0 0-56 15,0 0-45-15,0 0-8 16,0 0-15-16,-7-84-23 16,7 84-19-16,0 0-12 15,2 0-1-15,14 0 0 16,15 0-1-16,22 0 1 16,41 4-1-16,47 14 1 15,50 4 0-15,23 0 0 16,-4-4 1-16,-25-4 0 15,-54-4-1-15,-33-6 1 0,-32 0 0 16,-16-4-1-16,-2 0 3 16,-3 0-3-16,0 0 6 15,-16 0-6-15,-9 0-40 16,-9 14-81-16,-7-2-148 16,-4 2-321-16</inkml:trace>
  <inkml:trace contextRef="#ctx0" brushRef="#br0" timeOffset="49869.7599">18396 11197 123 0,'0'0'231'0,"0"0"-84"15,0 0-48-15,0 0 2 16,0 0-47-16,0 0 8 16,0 0-6-16,0-2-10 15,-2 2 5-15,2 0-11 16,-2 0-29-16,-2 0-11 16,-11 0-13-16,-20 22-41 15,-15 18 44-15,-35 32 1 16,-29 45 8-16,-20 45-39 15,3 13 10-15,15-7 14 16,20-19 0-16,22-35 16 16,17-20 1-16,12-20 41 15,20-17-22-15,8-7-10 0,-1 2-9 16,3 4-1 0,1 2-7-16,5-12-47 0,1-10 15 15,3-10 3-15,0-8-3 16,3-6-3-16,0-4-54 15,-3-2-24-15,-10 5 42 16,1-1-84-16</inkml:trace>
  <inkml:trace contextRef="#ctx0" brushRef="#br0" timeOffset="50644.4603">16578 13774 694 0,'0'0'89'0,"0"0"-66"16,0 0-23-16,-146 110 0 15,94-54-1-15,1 8 2 16,5 7-1-16,-2 1 1 15,6-2 6-15,5-2-7 16,8-6-2-16,10 5-58 16,11-19-90-16,6-16-122 0</inkml:trace>
  <inkml:trace contextRef="#ctx0" brushRef="#br0" timeOffset="50897.3581">15865 14873 469 0,'0'0'144'0,"0"0"-96"16,0 0-29-16,-149 94 5 15,109-50-6-15,3 6 2 16,5 0-1-16,5 2-17 15,3 3 10-15,1-1-11 16,4 2-1-16,-2 2 0 16,-3 18-69-16,4-16-90 15,0-12-131-15</inkml:trace>
  <inkml:trace contextRef="#ctx0" brushRef="#br0" timeOffset="51097.3852">15277 15753 586 0,'0'0'100'16,"0"0"-86"-16,0 0-13 16,0 0-1-16,-95 102-20 15,97-78-70-15,22-6-67 16,3-6-110-16</inkml:trace>
  <inkml:trace contextRef="#ctx0" brushRef="#br0" timeOffset="51564.3322">15068 15673 827 0,'0'0'181'15,"0"0"-57"-15,0 0-77 16,0 0-26-16,0 0-20 16,0 0-1-16,0 0-1 15,-7 40-8-15,-6-4 9 16,1 14 0-16,0 8 1 15,7 3-1-15,5-6 1 16,0-2 0-16,13-9 1 0,21-12-1 16,17-10 1-16,36-12 4 15,51-10 13-15,38 0-19 16,7 0 0-16,-29 0-99 16,-59 2-180-16,-55 4-567 0</inkml:trace>
  <inkml:trace contextRef="#ctx0" brushRef="#br0" timeOffset="57061.1246">24027 9763 41 0,'0'0'261'0,"0"0"-77"16,0 0-116-16,0 0-9 15,0 0-15-15,0 0 15 16,-9-14-25-16,7 12-15 16,0 0 1-16,0 0 9 0,0 2-7 15,-1 0-2-15,3 0-20 16,-3 0-9-16,3 0 0 16,0 0-11-16,0 0-5 15,0 0 14-15,0 0 4 16,0 0 7-16,6 0 0 15,23 0 0-15,33 0 19 16,44-10-2-16,40-2 4 16,16 0 3-16,-21 2-17 15,-35 6 1-15,-37 4-8 16,-2 0 0-16,53 0-30 16,-10 0-84-16,-8 2-86 0</inkml:trace>
  <inkml:trace contextRef="#ctx0" brushRef="#br0" timeOffset="64909.1986">6913 3717 23 0,'0'0'136'0,"0"0"-37"15,0 0-35-15,0 0-25 16,0 0 8-16,0 0 8 15,7-33 17-15,-7 24 3 16,0 5-41-16,0-1-16 0,0 2 33 16,0 2-16-1,0-2-2-15,0 3-4 0,0 0-6 16,0 0 4-16,0 0-12 16,0 0-15-16,0-2 0 15,4 2 0-15,5 0-11 16,9-2 10-16,11 0-1 15,11-2 2-15,14-2 1 16,10-2 0-16,12-4 0 16,11 0-1-16,11-2 7 15,22 0-5-15,21 2-1 16,21 0 0-16,3 6 0 16,-29 2 0-16,-34 4 5 15,-33 0-6-15,-6 0-1 0,11 0 1 16,11 0 0-16,10 6 0 15,1 0 1-15,-5 2-1 16,-3 2 0-16,-7 0 0 16,-4 0 0-16,-9 0 0 15,-1-4-1-15,0 0 1 16,-3-2 1-16,1-4-1 16,2 0 2-16,-2 0 5 15,-3 0-6-15,1 0 1 16,-7-6-1-16,1-2 9 15,-1 0-9-15,2 0-1 16,2 0 2-16,0 2-2 16,0 0 0-16,0 4 0 15,1 2 0-15,1 0 0 16,2 0 0-16,1 0 0 0,2 0 0 16,-3 0 0-16,1 0 0 15,0 0 0-15,-2 0-1 16,-1 0 1-16,2 0 0 15,1 0 0-15,4 0 1 16,4 0 0-16,10-6-1 16,4 0 0-16,4 0 0 15,1 2 0-15,-1 0 1 16,-4 2-1-16,-5 2 0 16,-6 0 1-16,-9 0-1 15,-5 0 0-15,-6 0 0 0,-5 0-1 16,-2 4 1-1,-4 2 0-15,-7 0-1 0,-5 0 1 16,-8 4-2-16,-6 4-18 16,-3 4-72-16,-5 12-31 15,-2-2-78-15,-4-10-168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9:13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16491 10461 23 0,'0'0'107'0,"0"0"-107"15,0 0 43-15,0 0 22 16,0 0 139-16,0 0-142 16,-6-18-15-16,4 14 18 0,2 2-32 15,-5 0 60-15,3 0-20 16,-2 0 5-16,-1 0 0 16,1 2-36-16,-1-2-3 15,-2 0-26-15,3 0-4 16,-2 0 4-16,-6 0-4 15,-1 0-9-15,-10 0 0 16,-8 2-1-16,-11 0 1 16,-14 12-8-16,-8 8-1 15,-5 2 8-15,0 4-1 16,4 3 1-16,8 0 1 16,3 5-9-16,7 5-5 15,5 7 13-15,6 6-9 16,5 8 10-16,4 8-7 15,7 5 6-15,11 5 1 0,9 0 0 16,0 0 0-16,23-4 0 16,14-2 1-16,12-1-1 15,14-5 0-15,6 0 1 16,2-4 0-16,2-6 1 16,-5-6 4-16,-4-9-5 15,-4-11-1-15,-7-12 7 16,-1-10-1-16,-1-8-4 15,0 0 14-15,5-22-5 16,6-11 1-16,5-9-2 16,9-12-10-16,2-6 2 15,2-6-1-15,-1-2 1 16,-13 4 5-16,-13 3-6 0,-8 5 14 16,-12 4 21-16,-8 2 0 15,-2 0-10 1,-6-1-1-16,-3 1-1 0,-3-4 4 15,-5 0-11-15,-6-2-2 16,0-2-5-16,-25 0-3 16,-12 2 14-16,-15 3 0 15,-15 3-20-15,-28 5-1 16,-34 6-12-16,-45 19-34 16,-18 18-70-16,1 2-100 0,48 16-96 15,41-4-342-15</inkml:trace>
  <inkml:trace contextRef="#ctx0" brushRef="#br0" timeOffset="1646.3445">4197 9541 483 0,'0'0'114'0,"0"0"-62"16,0 0 4-16,0 0 19 16,0 0-17-16,0 0-9 15,-78-47-17-15,64 39 10 16,4 1 16-16,-6-1-19 15,1-2 8-15,-2-1-28 16,-4 1-4-16,-2-2-14 16,-4 5-1-16,-4-1 1 0,-4 3-2 15,-7 3-7-15,-1 2 8 16,-1 0 13-16,-4 15-13 16,7 7-1-16,-1 7-7 15,3 7-27-15,6 9-3 16,1 5-6-16,3 4 6 15,5 8 2-15,2 6-7 16,-3 9 35-16,1 21 7 16,-1 18-9-16,6-5 0 15,7-15-10-15,12-16-5 16,0-22 11-16,27 2-8 16,12 4 21-16,20-10-8 15,13-9 9-15,11-9 6 16,9-8-4-16,1-8 7 0,-1-8 2 15,-3-10-11-15,0-2 12 16,-2-8-4-16,-2-20-6 16,-1-12 11-16,-3-9-3 15,-10-6 9-15,-6-10 47 16,-12-3-30-16,-6-10 28 16,-11-6-22-16,-7-7-9 15,-9 3-8-15,-11 4-9 16,-9 6 20-16,0 6-19 15,-25 8-15-15,-8 1 15 16,-12 5 0-16,-6 6-17 0,-7 0 6 16,-4 6-5-1,-3 4 6-15,3 3 21 16,-1 7-18-16,5 6-10 16,0 7-2-16,-2 6-15 0,-2 7-31 15,-3 6-62-15,3 0-32 16,-14 28-18-16,13 3-104 15</inkml:trace>
  <inkml:trace contextRef="#ctx0" brushRef="#br0" timeOffset="6070.075">25816 11400 208 0,'0'0'125'0,"0"0"-81"16,0 0-31-16,0 0-5 15,0 0-7-15,0 0 17 16,6 0 3-16,-6 0 7 15,0 0 6-15,0 0 1 16,0 0-3-16,0 0-2 16,0 0-8-16,0 0 2 15,3 0-2-15,8 0-11 16,10-4-5-16,21 2-6 16,38-5 26-16,58 2-5 15,76-1 4-15,56-2 7 0,48 1-12 16,27 4-7-1,6 0 1-15,11 3-13 0,-1 0-1 16,-8 5-17-16,-31 11-68 16,-85 0-52-16,-66-4-35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9:40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28907 11247 111 0,'0'0'194'16,"0"0"-70"-16,0 0 3 15,0 0-34-15,0 0-12 16,24-32 13-16,0 20 20 16,12 0-27-16,9-2-45 15,5 0-10-15,11 0 10 16,11 4-35-16,28 6-7 15,89 4 0-15,-19 10-123 0,3 0-186 16</inkml:trace>
  <inkml:trace contextRef="#ctx0" brushRef="#br0" timeOffset="1606.2739">16480 10571 157 0,'0'0'101'16,"0"0"13"-16,0 0-24 15,0 0-8-15,0 0-11 16,0 0-15-16,0 0 21 16,-42-104-21-16,38 96 3 15,2 0-20-15,-3 2 6 16,0 2-22-16,-3-2-10 16,-5 2-3-16,-5 0-10 15,-7 4-22-15,-11 0-1 16,-11 0-12-16,-10 22 11 15,-11 10 18-15,0 11-10 0,1 7 3 16,9 8 10-16,12 10-10 16,12 6-3-16,16 8 0 15,16 5-1-15,2-4 8 16,29 0 9-16,19-9 0 16,22-10 0-16,32-4 1 15,34-12 10-15,29-13 2 16,6-15-7-16,-15-20 3 15,-33 0-9-15,-41-14 0 16,-23-4 0-16,-18-9-8 16,-2-9 8-16,-13-16 9 15,-14-28 7-15,-24-36-9 16,-68-33-7-16,-34-5-16 0,-25 18-23 16,-9 33-17-16,14 43-41 15,9 22-8-15,34 18-17 16,22 12-113-16</inkml:trace>
  <inkml:trace contextRef="#ctx0" brushRef="#br0" timeOffset="3505.0625">4026 9535 90 0,'0'0'67'0,"0"0"1"0,0 0-9 16,0 0 22-16,0 0-4 15,0 0 5-15,-81 0-16 16,68 0-30-16,-1 0 15 16,-3 0-21-16,-3 0-21 15,-7 4-9-15,-2 1 1 16,-4 6-1-16,-3 5 0 16,3 0-1-16,4 4-6 15,2 2 6-15,6 2-15 16,2 6 4-16,3 6 2 0,3 6-6 15,-1 8-10-15,3 11 0 16,-2 7 10-16,2 8 16 16,2 6-1-16,2 2-15 15,3-1 6-15,4-7-15 16,0-10-5-16,17-10 4 16,17-8-10-16,13-9 22 15,13-6 14-15,18-2 33 16,13-9 23-16,3-4-11 15,1-4-21-15,-5-8 7 16,-8-6-10-16,-6 0 11 0,-9 0 6 16,-7-20-7-1,-9-5 1-15,-4-11 17 0,-5-7 26 16,-2-14-18-16,-3-9-23 16,-6-10 8-16,-5-6 2 15,-6-2-20-15,-4-3-15 16,-9 5-9-16,-7 4 0 15,0 5-1-15,-5 5-3 16,-17 4 4-16,-7 4 0 16,-5 6-7-16,-5 6 7 15,-9 3-1-15,-5 9-6 16,-25 7-8-16,-34 7-12 16,2 9-13-16,2 8 40 15,17 5 13-15,24 0-4 16,0 4-9-16,1 15-20 0,23 34-93 15,18-1-76 1,21-6-94-16</inkml:trace>
  <inkml:trace contextRef="#ctx0" brushRef="#br0" timeOffset="5905.9932">18267 11897 58 0,'0'0'94'16,"0"0"1"-16,0 0-16 15,0 0-17-15,0 0-14 16,0 0-1-16,0 0-8 16,-15-8-27-16,15 8-3 15,-2-2 11-15,2 2 1 16,0 0-8-16,-2 0 2 15,2 0 47-15,0 0-40 16,0 0-13-16,0 0-8 0,0 0-1 16,0 0 0-1,0 0-1-15,-3 0 1 0,3 0 0 16,0 0-2-16,0 0 1 16,0 0 0-16,0 0 1 15,0 0-2-15,0 0-4 16,0 0 6-16,-2 4 0 15,2 0 0-15,0 2 1 16,0 2-1-16,-3-2 1 16,3 2-1-16,0 2 0 15,0 0 0-15,0 0 0 16,0 2 0-16,0-4 1 0,0 0-1 16,0-4 1-16,0 0-1 15,0-2 0-15,0-2 0 16,0 0 2-16,0 0-2 15,0 0 21-15,0 0 57 16,0-6 27-16,0-8-63 16,0-4-22-16,5-4-5 15,2-2-14-15,0 2 2 16,-1-4 10-16,-2 2-4 16,1-2-2-16,2-3 10 15,-2 0-2-15,-1-1-4 16,2 2-10-16,-4 3 0 15,3 10-1-15,-3 4 0 16,-2 7-5-16,2 4-44 16,1 2-113-16,-3 12-125 15,2 3 67-15</inkml:trace>
  <inkml:trace contextRef="#ctx0" brushRef="#br0" timeOffset="6845.009">18223 11722 162 0,'0'0'158'16,"0"0"-26"-16,0 0-41 16,0 0-47-16,0 0-8 15,0 0 6-15,0 0-4 16,0-50 4-16,0 38 10 16,0 0-9-16,0 0-14 15,0 2-5-15,2 2 11 16,-2 4-2-16,0-2-11 0,2 2-15 15,-2 2-6-15,3-2 7 16,-1 0-2-16,0 2-4 16,0 0 5-16,0 0-7 15,0 0 1-15,3-2-1 16,2 0 1-16,0 0 0 16,3-2 8-16,2-2-9 15,1 0 1-15,0 0 0 16,1 0 1-16,-1-2-1 15,-3 2 7-15,-4 2 21 16,-2 0-10-16,-4 2 3 16,3 4-2-16,-3-2-10 15,0 2-9-15,0 0 0 16,0 0 0-16,0 0 1 16,0 0-2-16,0 0 1 0,0 0 0 15,0 0-1-15,0 0 1 16,0 0-1-16,0 0-1 15,0 0-6-15,0 0-3 16,0 0 0-16,2 4-12 16,4 12 8-16,2 4 12 15,0 4 1-15,3 4 0 16,-1 0 0-16,-2 5-19 16,1 0-6-16,-3 3-51 15,-1 22-28-15,-2-9-57 16,-3-11-173-16</inkml:trace>
  <inkml:trace contextRef="#ctx0" brushRef="#br0" timeOffset="12703.979">17617 11947 59 0,'0'0'142'0,"0"0"15"15,0 0-39-15,0 0-31 16,0 0-25-16,0 0-10 0,0-22-20 16,0 20-2-1,0 0-10-15,0-2 12 0,-2 2 0 16,2 0-6-16,0 2-3 15,0 0-10-15,0 0 1 16,0 0-2-16,-3 0 1 16,3 0 8-16,0 0-2 15,-2 0 4-15,2 0 0 16,0 0-10-16,0 0-4 16,-2 0-1-16,2 0-8 15,0 0-2-15,0 0-6 16,0 0 7-16,0 0-1 15,0 0-9-15,-2 0 5 16,0 0-1-16,-3 6-6 16,-4 10 7-16,-2 8 5 0,-5 2 1 15,-1 4 0 1,-4-2-42-16,3 0-29 0,1 5-66 16,3-11-70-1,1-7-301-15</inkml:trace>
  <inkml:trace contextRef="#ctx0" brushRef="#br0" timeOffset="13336.9912">17372 12155 168 0,'0'0'171'15,"0"0"-42"-15,0 0-7 16,0 0-54-16,0 0-7 16,0 0-4-16,0 0 14 15,6-55-3-15,-6 55-32 16,0 0-20-16,0 0 3 16,0 0-18-16,0 0-1 15,0 0-1-15,0 0-15 16,0 4-10-16,0 11 3 0,0 7 15 15,0 9 8-15,0 1 0 16,0 0 0-16,2-4 1 16,0-4-1-1,8-8 0-15,5-8 1 0,14-4-1 16,18-4 1-16,20-4 6 16,16-16-7-16,23-8-53 15,-19 2-139-15,-26 6-393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50:07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8633 2777 128 0,'0'0'94'0,"0"0"-19"16,0 0 1-16,0 0-31 15,0 0-22-15,0 0-10 16,0-52-11-16,0 52 0 15,0-2 12-15,0 2 12 0,0-2 0 16,0 2-1-16,0 0-14 16,0 0-9-16,0 0-2 15,0 0-10-15,10 0 0 16,5 0 10-16,7 0 1 16,14 0 6-16,13-4-6 15,16 0 12-15,28-4-1 16,38-4-6-16,38-4 12 15,16 0-10-15,-4 1-8 16,-14 6 12-16,-29 4-10 16,-24 5 4-16,-23 0-5 15,-20 0-1-15,-4 0 1 16,14 0-1-16,12 0 0 16,12 5 0-16,0 0 0 15,-1-1 0-15,1 3 0 0,0-3 0 16,15 0 0-16,21 2 1 15,24-2 0-15,1 0 0 16,-8-4-1-16,-17 2 0 16,-21-2 2-16,5 0-2 15,4 0 6-15,8-2 2 16,5-6 0-16,7 0 1 16,14 0-8-16,6 2 0 15,8 0 12-15,-2 4-5 16,-7 2-6-16,-8 0-1 15,-11 0-1-15,-11 0 2 16,-4 4-2-16,-7 4 1 0,-18-2-2 16,-20 0 2-1,-24 0-1-15,-5 2 0 16,4 2-1-16,1 6 1 0,2 18-32 16,-25-4-96-16,-21-2-90 15</inkml:trace>
  <inkml:trace contextRef="#ctx0" brushRef="#br0" timeOffset="1414.512">873 2541 126 0,'0'0'163'0,"0"0"-123"16,0 0-27-16,0 0-12 16,0 0 2-16,0 0 23 15,-3 0 32-15,1 0 17 16,2 0-12-16,0 0-31 16,0 0-21-16,0 0-10 15,0 0-1-15,0 0-1 16,7 0 0-16,26 0 1 0,23-3 29 15,45-9 18-15,55-6-22 16,71-6-19 0,33-4 1-16,5 4-1 0,-9 0-5 15,-21 6 6-15,1 4-6 16,0 4-1-16,-13 8 0 16,-18 2 1-16,-18 0-1 15,-9 8-12-15,-8 12-23 16,-8 6-27-16,-16 4-43 15,-40-6-50-15,-31-4-163 0</inkml:trace>
  <inkml:trace contextRef="#ctx0" brushRef="#br0" timeOffset="10862.9141">24963 5763 103 0,'0'0'52'0,"0"0"276"16,0 0-193-16,0 0-57 15,0 0 10-15,-20-45 13 16,16 38 40-16,-1-4-16 16,0 4-69-16,1-1-28 15,-1 0-27-15,1-1 12 16,-3 4 3-16,3-1-16 15,-3 2 0-15,-2 0 0 16,-2 0-6-16,-9 0 4 16,-5 2-8-16,-8 2-3 15,-7 0-1-15,0 0 8 0,2 0 6 16,0 7-1 0,5 6-7-16,-1 3-2 0,-3 0-6 15,-3 2 15-15,-1 2 1 16,-1-2-9-16,4 2 9 15,2 4-9-15,3 4-11 16,1 4 18-16,6 6-8 16,4 4 3-16,8 2 5 15,5 5-16-15,7 1 7 16,2-2-6-16,0 2 0 16,5 0 8-16,13-2 8 15,1 0-5-15,6 1 5 16,6-6-11-16,5 0 11 0,9-7-12 15,3-4 5-15,4-8 7 16,-1-6-8-16,0-10 9 16,0-4 0-16,1-4 3 15,-6 0 6-15,2-8-8 16,-4-12 7-16,1-6 4 16,-5-4-12-16,-5-4 6 15,-4-5 3-15,-8-1-8 16,-4 0 14-16,0-2 14 15,-7-4-21-15,0 0-1 16,-1-2-7-16,1-2 1 16,1 1 18-16,-2 3-17 15,5 2 15-15,-3 4-10 16,0 0-7-16,-2 2 2 16,-4 4-2-16,-5-2 0 0,-2 2-2 15,0-2-7-15,-2 2 9 16,-11 1 0-16,-5 4 12 15,-2 0 4-15,-7 1-16 16,-14 2 0-16,-7 2 0 16,-14 4-13-16,-12 4 7 15,-4 8-17-15,0 8-9 16,-16 10-70-16,21 18-96 16,17 2-121-16</inkml:trace>
  <inkml:trace contextRef="#ctx0" brushRef="#br0" timeOffset="11716.0075">24531 5917 508 0,'0'0'234'0,"0"0"-97"16,0 0-59-16,0 0-20 15,0 0-33-15,0 0-17 16,0 0-8-16,0 0-44 16,0 0-22-16,0 6-43 15,0 2-140-15,0-5-4 0</inkml:trace>
  <inkml:trace contextRef="#ctx0" brushRef="#br0" timeOffset="11892.0329">24954 5885 622 0,'0'0'252'0,"0"0"-125"16,0 0-45-16,0 0-14 16,0 0-40-16,0 0-28 0,0 0-2 15,0-22-124-15,0 22-262 16</inkml:trace>
  <inkml:trace contextRef="#ctx0" brushRef="#br0" timeOffset="12233.6972">24735 5841 217 0,'0'0'275'0,"0"0"-119"15,0 0-28-15,0 0-29 16,0 0-47-16,0 0-30 15,0 0-22-15,0-2-9 16,0 6-13-16,0 12 22 16,0 6 0-16,0 4 0 15,0 6 0-15,-6 22-17 16,-5-8-149-16,-5-7-104 0</inkml:trace>
  <inkml:trace contextRef="#ctx0" brushRef="#br0" timeOffset="12599.5036">24463 6182 453 0,'0'0'147'16,"0"0"-71"-16,0 0-6 16,0 0 3-16,0 0 8 15,0 0-9-15,0 0-40 16,3-32-32-16,-3 32-11 0,0 2-24 16,0 14 22-16,3 4 3 15,1-2 10-15,5 2 1 16,4-6-1-16,16-2 13 15,26-10-1-15,14-2 17 16,16 0 1-16,9-14-17 16,-16-4-1-16,-7-2-12 15,-27-4-50-15,-21 4-86 16,-23 2-254-16</inkml:trace>
  <inkml:trace contextRef="#ctx0" brushRef="#br0" timeOffset="17761.9183">18615 5288 651 0,'0'0'133'0,"0"0"-107"16,0 0-3-16,0 0-9 16,0 0-5-16,0 0 18 15,0-6 4-15,0 6 5 16,0 0-12-16,-3 0-24 15,-7 2-8-15,-15 21-8 16,-11 14 16-16,-8 7 0 16,-5 4 1-16,7-6 9 15,11-10-10-15,13-12-3 16,13-8-17-16,5-4-28 16,0-2-1-16,17 0 39 15,12 6 10-15,8 2 10 0,1 4-9 16,1 4 0-16,-3 3 4 15,-7-3-5-15,-4-2-5 16,-9-4 4-16,-5-2 0 16,-7-4-6-16,-4 0-9 15,0 0 2-15,-21 4 14 16,-16 4 0-16,-10 4-19 16,-6-2-26-16,-12-12-108 15,16-8-60-15,13 0-161 0</inkml:trace>
  <inkml:trace contextRef="#ctx0" brushRef="#br0" timeOffset="17971.8058">18459 5270 477 0,'0'0'150'16,"0"0"-96"-16,0 0-38 16,149-32-9-16,-77 14-7 15,26-3 0-15,-21 6-65 16,-19 4-179-16</inkml:trace>
  <inkml:trace contextRef="#ctx0" brushRef="#br0" timeOffset="18262.7941">18876 5759 791 0,'0'0'242'16,"0"0"-92"-16,0 0-14 16,0 0-8-16,0 0-37 15,0 0-56-15,0 0-17 0,0-10-11 16,0 10-7 0,0 0-61-16,15 0-147 15,5 0-190-15,5 0-149 0</inkml:trace>
  <inkml:trace contextRef="#ctx0" brushRef="#br0" timeOffset="19051.3654">19553 5163 660 0,'0'0'151'0,"0"0"-16"16,0 0-29-16,-14-128-67 15,-1 92-17-15,-5 4 2 16,0 8-8-16,-2 10 9 15,-5 10-25-15,-6 4-6 0,-12 18-24 16,-8 24 10 0,-1 10-6-16,5 10 7 0,15 0-3 15,15 1 14-15,17-9-1 16,2-10-23-16,15-12 2 16,16-12 4-16,9-12 26 15,5-8 14-15,4 0 2 16,0-18 3-16,-7-4-10 15,-6 0-1-15,-12 4 23 16,-8 4-5-16,-5 5 5 16,-7 5 4-16,-4 3-28 15,0 1-7-15,0 0-12 16,0 0-17-16,3 8-17 16,-1 14 12-16,-2 14 30 15,0 10 4-15,0 14 2 0,-7 10 6 16,-6 6-8-16,0 3-2 15,10 13-79-15,3-22-108 16,0-16-89-16</inkml:trace>
  <inkml:trace contextRef="#ctx0" brushRef="#br0" timeOffset="19815.2885">19854 5817 580 0,'0'0'180'15,"0"0"-95"-15,0 0-2 16,0 0-13-16,0 0 11 16,0 0-11-16,51-110-34 0,-24 62-16 15,2-11 45-15,0-5 2 16,-2-4-18-16,-3 0-5 15,-2 4-9-15,-4 6-6 16,-5 11 1-16,-1 14 5 16,-6 8-13-16,-4 13-15 15,1 4 3-15,-3 6-10 16,0 2-27-16,2 0-8 16,0 6-49-16,2 21-23 15,6 10 81-15,-4 13 13 16,3 7 13-16,3 3 1 15,-2-4 0-15,1-4 5 16,3-6-6-16,-1-7 0 0,1-10-1 16,1-7-23-1,1-5 9-15,-1-9-1 0,6-8 8 16,1 0 8-16,7-15 11 16,9-18 2-16,4-16-1 15,5-11-12-15,-3-4 9 16,1 0-7-16,-7 3-2 15,-2 7 1-15,-7 13-1 16,-7 9 1-16,-5 11-1 16,-5 11 0-16,-8 4-1 15,-1 6-12-15,-1 0-16 16,-2 4-8-16,2 18 5 16,0 11 30-16,0 13 2 15,-2 6 0-15,0 10 1 16,0 4 0-16,0 2 0 0,2 5 4 15,5-1-5 1,5 22-30-16,-2-18-135 0,-5-16-160 16</inkml:trace>
  <inkml:trace contextRef="#ctx0" brushRef="#br0" timeOffset="20469.2244">18620 6270 453 0,'0'0'189'16,"0"0"-127"-16,0 0-54 0,0 0-6 16,0 0 15-16,173-28 47 15,-39 4 1-15,62-4 17 16,38-2-14-16,24 4-4 15,14 4-15-15,-18 6-17 16,2 4-18-16,-11 3-13 16,-21 6 11-16,-28 3-12 15,-38 2-35-15,-54 10-128 16,-42-5-204-16</inkml:trace>
  <inkml:trace contextRef="#ctx0" brushRef="#br0" timeOffset="23014.9577">25055 6368 23 0,'0'0'136'0,"0"0"-50"16,0 0 2-16,0 0-23 15,0 0-34-15,0 0-30 16,-25-36 16-16,21 32 10 15,-2 0 21-15,2 2 24 0,2 0-8 16,0 2-25-16,2-2-6 16,0 2-9-16,0 0 7 15,-3 0-1-15,3 0-3 16,0 0 2-16,0 0-23 16,0 0-4-16,0 0-2 15,0 0 0-15,0 0 0 16,0 0-7-16,0 0-1 15,0 0 8-15,0 0-2 16,0 0-12-16,9 0 13 16,14 0 1-16,6 6 17 15,6 6 2-15,8 4-12 16,1 0 1-16,6 7-8 16,2 3 0-16,4 2 0 0,5 4 1 15,1 4-1-15,7 2 0 16,1 2 0-16,-4 0 1 15,1 0 0-15,-7-4-1 16,-4-4 1-16,-12-4 0 16,-6-3 1-16,-9-6-1 15,-9-2-1-15,-5-5 1 16,-3-2-1-16,-3-4 0 16,-3-2 0-16,-2 1-15 15,2-5-16-15,-2 0-89 16,-4 0-131-16</inkml:trace>
  <inkml:trace contextRef="#ctx0" brushRef="#br0" timeOffset="23520.1086">26032 6663 622 0,'0'0'130'0,"0"0"-52"16,0 0-37-16,0 0 1 15,0 0-21-15,0 0-13 16,0 0-8-16,0 0 0 16,0 2-8-16,2 4-2 15,6 7 2-15,0 5 8 16,3 4 0-16,1 3 2 15,-1 8 3-15,-1-1-5 16,0 4 0-16,-6-2-1 16,-4 2-5-16,0-2 6 15,-9 2 0-15,-25 4 0 16,-14 0 10-16,-12 3-9 16,-1-3 11-16,1-7-12 15,2 3-68-15,16-11-53 0,15-14-179 0</inkml:trace>
  <inkml:trace contextRef="#ctx0" brushRef="#br0" timeOffset="24014.8285">26427 7117 580 0,'0'0'75'0,"0"0"-25"16,0 0-22-16,0 0-11 16,0 0 10-16,0 0-11 15,0 0-16-15,-119-49-7 16,92 80 7-16,2 10-6 15,2 9 6-15,3 7 0 16,11-1 0-16,7-2 1 16,2-6-1-16,13-4 1 0,18-5 9 15,4-12-9 1,4-7 16-16,-1-9-5 0,-1-11 19 16,5 0 43-16,3-25-35 15,0-13-19-15,-5-8 15 16,-8-14 27-16,-15-10-7 15,-15-10-19-15,-2-5-30 16,-7 3 22-16,-15 12 9 16,-5 12-21-16,5 18 9 15,4 16 1-15,3 10-16 16,-5 14-10-16,-7 0-52 16,-17 24-31-16,-14 22 5 15,-25 44-14-15,16-8-122 16,16-11-202-16</inkml:trace>
  <inkml:trace contextRef="#ctx0" brushRef="#br0" timeOffset="27214.8428">18441 7796 55 0,'0'0'539'0,"0"0"-411"16,0 0-86-16,0 0-33 0,0 0-9 16,0 0-9-16,0 0 6 15,0-8-10-15,0 8 13 16,0 0 20-16,0 0 15 16,-11 16-16-16,-23 22-6 15,-18 16 21-15,-18 15 23 16,-6 3-34-16,12-12-17 15,17-14-6-15,22-16-13 16,21-14-59-16,4-8 7 16,24-6 42-16,24-2 23 15,14 0 16-15,11 0-3 16,8 0-2-16,-8 0-1 0,-9 0-1 16,-10 2-8-16,-14 10 7 15,-13 0-8-15,-7 2-7 16,-11-4 5-16,-5 1-6 15,-4-1 8-15,0-1 1 16,-13 1 9-16,-20 4 1 16,-14 1-11-16,-43 0-37 15,13-5-57-15,5-7-167 0</inkml:trace>
  <inkml:trace contextRef="#ctx0" brushRef="#br0" timeOffset="27419.3581">18610 7744 694 0,'0'0'112'16,"0"0"-38"-16,0 0-61 15,0 0-13-15,0 0-7 16,0 0-3-16,0 0-42 15,127 14-57-15,-104 6-114 16</inkml:trace>
  <inkml:trace contextRef="#ctx0" brushRef="#br0" timeOffset="27689.6341">18896 8274 838 0,'0'0'170'16,"0"0"-95"-16,0 0-52 15,0 0-23-15,0 0-41 16,0 0-110-16,0 0-88 16,46 0-149-16</inkml:trace>
  <inkml:trace contextRef="#ctx0" brushRef="#br0" timeOffset="29238.8863">19397 7786 411 0,'0'0'186'15,"0"0"-41"-15,0 0-8 16,0 0-50-16,0 0-1 16,0 0 7-16,0 0 8 15,0-62-9-15,0 62-33 16,0 0-27-16,0 0-32 16,0 0 0-16,0 0-20 15,0 22-11-15,0 14 18 16,0 18 7-16,0 13 6 15,0 9 6-15,0 4-6 16,0 0 1-16,0-4-1 16,0-2 1-16,0-5 6 15,0-3-7-15,0-6-21 0,0-4-77 16,0-14-78-16,9-14-164 16</inkml:trace>
  <inkml:trace contextRef="#ctx0" brushRef="#br0" timeOffset="29653.7383">18468 9003 662 0,'0'0'171'15,"0"0"-76"-15,0 0-76 16,0 0-19-16,0 0 0 16,0 0 8-16,125 3 74 15,2-21-6-15,56-25-3 0,31-9-13 16,6-10-21-16,-18 7-22 16,-30 18 2-16,-16 13-18 15,-19 20-1-15,-20 4-80 16,-37 0-118-16,-28 4-188 0</inkml:trace>
  <inkml:trace contextRef="#ctx0" brushRef="#br0" timeOffset="34177.0948">18490 7874 41 0,'0'0'75'0,"0"0"1"16,0 0-17-16,0 0 10 15,0 0-30-15,0 0 31 16,0 0 6-16,-13-32-14 16,11 28-26-16,0 2-16 15,-1 2 9-15,1 0-3 16,0 0-8-16,2 0 0 15,0-2-12-15,0 2-5 0,0 0 15 16,-2-2 11-16,2 0 28 16,0-1 0-16,-3-2-19 15,3 1 0-15,-2-2-5 16,2 2-4-16,0-2-10 16,0 0-17-16,5-4-1 15,17-2 0-15,9-6-8 16,10-2 7-16,5 2-4 15,27-2-59-15,-13 6-96 16,-8 2-201-16</inkml:trace>
  <inkml:trace contextRef="#ctx0" brushRef="#br0" timeOffset="35281.5785">18464 8364 91 0,'0'0'66'16,"0"0"-34"-16,0 0-23 15,0 0-8-15,0 0 5 16,0 0 12-16,0 0 27 16,-3 0 21-16,3 0 9 15,-2 0 5-15,2 0-21 16,-2 0-6-16,-1 0-15 15,1 0-9-15,-2 0-5 0,0 0-14 16,1 0 0-16,-3 0 3 16,-2 0 0-16,0 0-7 15,-5 0 3-15,-5 0-3 16,-5 0-5-16,-4 0-1 16,-4 6 0-16,-4 2-1 15,-1 0-23-15,-12 0-47 16,9-1-77-16,8-4-54 0</inkml:trace>
  <inkml:trace contextRef="#ctx0" brushRef="#br0" timeOffset="40801.7145">26745 7877 121 0,'0'0'156'0,"0"0"-91"16,0 0-1-16,0 0-4 16,0 0 18-16,0 0-27 15,0 0 24-15,0-43-34 16,0 33 9-16,0 2-3 15,0-2-22-15,0-2-4 16,0 0 17-16,0 0-18 0,0-2 2 16,0-4 4-16,0 2 11 15,0-2 5-15,-2 0 5 16,-3 4-1-16,3 0-8 16,-2 4-5-16,0 4-17 15,1 2 13-15,1 2-13 16,0-1-15-16,0 3-1 15,-3 0-3-15,-2 0-14 16,-6 0-1-16,-9 0 5 16,-5 9 13-16,-4 5-9 15,-3 2 9-15,3 6 0 16,0 4-6-16,2 2 6 16,2 4 0-16,8 2-7 15,7 1 1-15,10-3-4 0,2 0-6 16,4-5 8-16,21 0-4 15,6-4 12-15,4-2-1 16,6-7 1-16,1-4 8 16,4-8-7-16,6-2 5 15,2 0 4-15,2-6-4 16,-6-10 4-16,-3-2 0 16,-11 0 13-16,-7 0 12 15,-9-3-6-15,-7-1-5 16,-4 0 4-16,-7-2 10 15,-2-2-9-15,0-2-11 16,-4-2-2-16,-13 0-7 16,-4 0 4-16,-4 2-12 0,1 4 6 15,-2 4-7-15,-3 0 0 16,-2 6-1-16,2 2 0 16,2 2-1-16,0 2 1 15,4 4-11-15,4-2 10 16,-1 3-8-16,6 2 10 15,3-2 0-15,4 3 0 16,5-1 1-16,0 1-1 16,0 0-1-16,0 0 0 15,-4 0-35-15,0 0 2 16,-5 0 18-16,-3 5-10 16,-1 9-6-16,-5 3-7 15,0 5 19-15,2 0-5 16,3 4-38-16,1-2 2 0,10-2-40 15,4 0-25-15,18-4-10 16,6-10-90-16</inkml:trace>
  <inkml:trace contextRef="#ctx0" brushRef="#br0" timeOffset="41773.6444">26765 7676 176 0,'0'0'225'15,"0"0"-88"-15,0 0-46 16,0 0-45-16,0 0-30 16,0 0-16-16,-118-32 6 15,78 36-6-15,-5 14 2 16,-1 4-2-16,-2 6 1 0,4 4-1 15,5 6 0-15,5 0 0 16,12 2-1-16,11 0-15 16,11 1 3-16,0-3 13 15,15-6 0-15,20-4 7 16,13-6 10-16,10-10 45 16,4-8 6-16,1-4-3 15,-1 0-16-15,-4-16-4 16,-7-4-5-16,-6-6-8 15,-8-3-9-15,-10-3 2 16,-10 1 10-16,-9-1-9 16,-8-3-3-16,0-1-13 0,-14 2 0 15,-9 0-10-15,-6 4-11 16,-6 8-11-16,-7 6-11 16,-5 10-22-16,-6 6 23 15,-3 0 12-15,2 6 7 16,6 10 12-16,5 2 0 15,10 2-5-15,8 2 4 16,10 0-22-16,10 2 9 16,5 0 14-16,0 2-6 15,20-1 7-15,13-3 1 16,6-7 8-16,3-2 7 16,2-9 0-16,-1-4 8 15,-3 0 2-15,-1-7-3 16,-2-8 11-16,-6-6-20 15,-5 2-4-15,-8-4 8 0,-5 3-10 16,-3 0-6-16,-8 6-1 16,-2 6-1-16,-12 6 0 15,-25 2-66-15,-22 2-28 16,-5 16 52-16,-3 4 28 16,11 4 13-16,14-3-6 15,16-4-2-15,15-5 8 16,11-1-7-16,0-8 8 15,27-2 0-15,12-3 29 16,10 0-2-16,0-8-4 16,1-11-11-16,-13-1 17 15,-5-1-9-15,-15 0 20 16,-5 2-3-16,-12 0-20 0,0 1-10 16,-17 6-7-1,-18 6-23-15,-54 6-38 0,9 12-80 16,-3 6-109-16</inkml:trace>
  <inkml:trace contextRef="#ctx0" brushRef="#br0" timeOffset="45194.2506">27243 7552 515 0,'0'0'82'0,"0"0"51"16,0 0-1-16,0 0-70 0,0 0-6 15,0 0 2-15,-4-23-10 16,4 23 2-16,0 0-19 15,0 0-17-15,0-1 1 16,6-2-14-16,15-2 16 16,18-8-2-16,21-2-14 15,18-7 7-15,15-7-7 16,5-3-1-16,3 0 8 16,-8 2-7-16,-15 0 0 15,-14 4 5-15,-16 4-5 16,-15 2-1-16,-10 6 1 15,-13 4-1-15,-3 3 0 16,-7 7-34-16,-13 3-75 16,-16 15-206-16,-4 0-89 0</inkml:trace>
  <inkml:trace contextRef="#ctx0" brushRef="#br0" timeOffset="45659.8658">27915 7227 375 0,'0'0'86'16,"0"0"34"-16,0 0-22 15,0 0-30-15,0 0-6 16,0 0-1-16,0 0-19 16,0-30-2-16,0 28-8 15,0 2-12-15,0 0 2 16,0-2-15-16,0-1 2 16,9-1 2-16,6 0-5 15,4-3 1-15,0 0-6 16,3-1-1-16,1 1 1 15,-3 0 0-15,2 0 5 16,-2 0-6-16,1 2 0 16,-6-2 0-16,-4 4 10 0,-2 0 5 15,-7 3 2-15,-2 0-17 16,0 0-7-16,0 3-15 16,0 16 0-16,0 9 21 15,-13 8-6-15,-11 7 7 16,-34 23-16-16,2-12-98 15,0-10-173-15</inkml:trace>
  <inkml:trace contextRef="#ctx0" brushRef="#br0" timeOffset="50464.7022">29475 6739 346 0,'0'0'163'0,"0"0"-7"16,0 0-57-16,0 0-21 15,0 0 0-15,0 0-21 16,2-26-27-16,-2 26-30 16,0 0-15-16,0 0-4 15,0 0 1-15,-5 14 16 0,-8 8 2 16,-5 7 0-16,-4 0 7 16,0 4-6-16,0-3 0 15,1-2 4-15,6-6-5 16,3-6-1-16,6-6-46 15,4-2-13-15,2-4 11 16,0-2 10-16,0 0 24 16,2 0 15-16,12 0 0 15,5 0 7-15,4 4-7 16,1 0 1-16,0 4 0 16,-1 2-1-16,-3 2 1 15,-3 0-1-15,-1 0 1 0,-7 1-2 16,-5 0 0-16,-4 3-12 15,0 3 5-15,-25 2 8 16,-14 5 4-16,-10 1-4 16,-4-4-46-16,-12-10-74 15,16-8-88-15,11-7-166 0</inkml:trace>
  <inkml:trace contextRef="#ctx0" brushRef="#br0" timeOffset="50745.104">29470 6760 340 0,'0'0'166'0,"0"0"-33"16,0 0-25-16,0 0 2 15,0 0-32-15,0 0-10 16,0 0-29-16,63-61-29 16,-39 55 1-16,12 0-10 15,8 3-1-15,5 0 0 16,7 3-16-16,-5 0-69 16,5 4-77-16,-15 8-138 15</inkml:trace>
  <inkml:trace contextRef="#ctx0" brushRef="#br0" timeOffset="51027.0488">29626 7164 788 0,'0'0'117'0,"0"0"13"15,0 0-17-15,0 0-13 16,0 0-21-16,0 0-44 16,0 0-25-16,0-22-10 15,0 22-88-15,9 0-164 16,-3 3-58-16,-3-3-228 0</inkml:trace>
  <inkml:trace contextRef="#ctx0" brushRef="#br0" timeOffset="51787.3774">30154 6729 107 0,'0'0'258'0,"0"0"-73"15,0 0-58-15,0 0-10 16,0 0-2-16,0 0-11 16,0 0-18-16,-2-45-24 15,2 42-17-15,0-1-18 16,13 0-17-16,5-2-9 15,2 4 0-15,0 0-1 16,-2 2-6-16,-3 0 6 0,-5 0-12 16,-4 0-11-16,-6 12-70 15,0 4 19-15,-13 6 9 16,-13 7 19-16,-6-1 6 16,5-2 15-16,5 0-17 15,7-2 0-15,7 0 18 16,8 0-1-16,0 2 18 15,3 2 0-15,13 2 6 16,1 0 0-16,3 0 1 16,-2-4 0-16,-2-6 0 15,-2-2 0-15,-8-7 0 16,-4-6 2-16,-2-1 5 16,0-2 16-16,0 1 6 15,-25 2-9-15,-14 3 8 0,-19 2-28 16,-30-1-23-16,15-1-129 15,17-8-187-15</inkml:trace>
  <inkml:trace contextRef="#ctx0" brushRef="#br0" timeOffset="52380.0749">29358 7455 166 0,'0'0'491'0,"0"0"-366"15,0 0-6 1,0 0-33-16,0 0-48 0,0 0-6 16,183-62 5-16,-98 50-9 15,11 0-1-15,6 2-9 16,3 2-11-16,-5 0-7 16,27 0-62-16,-29 2-101 15,-19-2-198-15</inkml:trace>
  <inkml:trace contextRef="#ctx0" brushRef="#br0" timeOffset="55570.9197">27581 7109 121 0,'0'0'168'0,"0"0"-36"15,0 0-13-15,0 0 15 16,0 0-27-16,0 0-21 16,0 0-42-16,0-43-21 15,0 43-9-15,0 0-12 16,0 0-2-16,-9 4-1 16,-23 25-22-16,-34 22 23 15,-48 26 1-15,-42 17 7 16,2-6-8-16,32-22-29 15,44-26 21-15,40-20 7 16,5-2-16-16,4 7-9 16,7-6-87-16,13-8-165 0</inkml:trace>
  <inkml:trace contextRef="#ctx0" brushRef="#br0" timeOffset="56078.8093">27023 7375 426 0,'0'0'108'16,"0"0"-56"-16,0 0-7 16,0 0-6-16,0 0-3 15,0 0-8-15,0 0-17 16,14-30 9-16,-12 30 12 15,-2 0-15-15,0 0-2 16,0 0-6-16,0 0 6 16,0 0 17-16,0 0 10 0,0 0 17 15,0-2 9 1,0-2-7-16,0-2-16 16,0-2-31-16,3 0-12 0,-1-2-1 15,2 2 0-15,-2 2-1 16,-2 2-18-16,0 2-18 15,0 2-6-15,0 0-13 16,0 0-18-16,-13 0-36 16,-12 0-104-16,-4 0-359 0</inkml:trace>
  <inkml:trace contextRef="#ctx0" brushRef="#br0" timeOffset="56930.3418">26861 7363 205 0,'0'0'133'0,"0"0"-81"16,0 0-32-16,0 0-20 16,0 0 0-16,0 0 0 15,0 0-7-15,0-24 7 16,0 22 8-16,0 0 2 15,0 2 5-15,0 0-4 16,-2 0-9-16,0 0-2 16,-1 0 0-16,1 0-1 15,0 0 0-15,0 0-6 16,-2 0 7-16,-2 0-12 16,0 10 12-16,-5 4 6 0,-5 6 6 15,-6 6 14-15,-7 10 27 16,-4 6-18-16,-6 8-15 15,0 7 6 1,-1-3-6-16,4-4-4 0,9-6-3 16,9-10-3-16,7-10-10 15,9-8-13-15,2-6 12 16,0-2 1-16,2-4 1 16,18-2 5-16,11-2 37 15,16 0 23-15,11-4-24 16,11-6-20-16,10 0-11 15,5 4-10-15,40 4-1 0,-18 2-48 16,-24 0-235-16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53:14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2410 16513 424 0,'0'0'234'0,"0"0"-131"15,0 0-54-15,0 0-35 16,0 0-14-16,0 0-10 16,-13-6-6-16,13 6-7 15,2 0 3-15,19 0 20 16,16-4 0-16,17 0 29 16,40-6 24-16,50-6-5 15,61-20-24-15,42-4 14 16,30-10 2-16,16-7-22 15,22 7 5-15,30-8-10 16,27 4-2-16,21 4 2 16,14 2-11-16,12 8-1 15,4 4 9-15,-6 0-10 16,-18 9 0-16,-23 5-1 0,-24 4 1 16,-33 4 0-16,-27 6 1 15,-33-2-1-15,-30 6 0 16,-20-4 0-16,-19 4 0 15,-18-2 0-15,-19-2 1 16,-30 2-1-16,-32 0 1 16,-28 4-1-16,-15-2 6 15,-3 0-6-15,-7 4-1 16,-7-4 0-16,-18 4-35 16,-13 0-2-16,-29 0-15 15,-17 14-63-15,-17-2-231 0</inkml:trace>
  <inkml:trace contextRef="#ctx0" brushRef="#br0" timeOffset="19616.4163">13796 13084 124 0,'0'0'354'0,"0"0"-201"16,0 0-47-16,0 0-3 15,0 0 14-15,0 0-36 16,-9-84 13-16,7 78-19 15,0 4-1-15,-1 2-17 16,0 0-26-16,-3 0-31 16,-9 8-11-16,-10 22-27 15,-12 20 22-15,-4 16 10 16,1 9-1-16,13-2-7 16,12-6-1-16,15-13-8 15,0-14-3-15,9-14 6 16,15-14 12-16,8-12 8 15,9-4 15-15,9-30 5 0,3-16 18 16,-4-10-5 0,-11-5 11-16,-11 1-1 0,-17 4-20 15,-10 6-23-15,0 6-1 16,-2 12-57-16,-17 12-53 16,-37 24-87-16,2 8-146 15,-4 22-63-15</inkml:trace>
  <inkml:trace contextRef="#ctx0" brushRef="#br0" timeOffset="20615.7273">14063 11063 173 0,'0'0'173'0,"0"0"3"16,0 0-88-16,0 0 24 15,0 0-14-15,0 0-19 16,0 0 21-16,-2-59-16 0,-1 58 5 16,3 1-12-16,0 0-17 15,-2 0-13-15,2 0-22 16,0 0-25-16,-2 0 0 15,0 0-20-15,-1 18-9 16,1 16 13-16,0 14 16 16,-2 14 5-16,0 10-4 15,1 2-1-15,3 5-1 16,0-5-49-16,7 2-39 16,33 10-69-16,-3-19-73 15,-2-27-501-15</inkml:trace>
  <inkml:trace contextRef="#ctx0" brushRef="#br0" timeOffset="24391.7394">3642 7543 143 0,'0'0'94'0,"0"0"-77"16,0 0-10-16,0 0 194 15,0 0-70-15,0 0-40 16,103-108-4-16,-88 86 60 16,-1 2-14-16,-7 4-35 15,-3 0-41-15,-2 0 14 0,-2 4-5 16,0 0-44-16,-4 2-22 15,-19 4-7-15,-12 4-22 16,-19 2-16-16,-10 0-29 16,-5 20 36-16,6 4 2 15,16 0 12-15,18-2-11 16,21 0-56-16,8 4 19 16,10 7 18-16,31 6 18 15,19 9-23-15,34 9 27 16,-1-3 23-16,5 0 9 15,-4 2 1-15,-30-8 6 16,-6 7-7-16,-20-4 0 16,-20-2-13-16,-18-3 13 15,0-4 10-15,-37 0 65 16,-17-6 26-16,-11-4-30 0,-11-6-29 16,-1-12-18-16,-2-8-5 15,10-6-19-15,9-20-43 16,18-14-115-16,17-8-86 0</inkml:trace>
  <inkml:trace contextRef="#ctx0" brushRef="#br0" timeOffset="24645.8878">4153 7547 641 0,'0'0'226'0,"0"0"-146"16,0 0-66-16,247-55-8 16,-24 6 3-16,28 1-2 15,-6 12-6-15,-46 16-1 16,-74 12-91-16,-43 4-166 15</inkml:trace>
  <inkml:trace contextRef="#ctx0" brushRef="#br0" timeOffset="24900.7502">4937 7395 489 0,'0'0'180'16,"0"0"-15"-16,0 0-87 16,0 0-68-16,0 0-10 15,0 0-28-15,0 0 28 16,-20 147 5-16,11-71 11 16,-2 24 2-16,4-6-10 15,5 2 0-15,2 1-8 16,4-21-10-16,48 22-95 0,-4-24-105 15,2-27-113-15</inkml:trace>
  <inkml:trace contextRef="#ctx0" brushRef="#br0" timeOffset="25262.8619">5516 8055 700 0,'0'0'166'0,"0"0"-166"16,0 0-28-16,0 0 0 15,0 0 28-15,118-12 25 16,-37-18 15-16,7-15-7 0,-5-5-17 16,-16-1-4-16,-24-2-6 15,-31 7-6-15,-12 4-10 16,-24 8 1-16,-20 10 9 15,-8 10 1-15,-2 14 0 16,4 4 6-16,0 34-7 16,2 20-20-16,3 16 20 15,7 12 7-15,11 3-6 16,19-3-1-16,8-8 0 16,33-12-10-16,47-7 10 15,52-19 0-15,41-30-5 16,-19-10-112-16,-34-14-222 0</inkml:trace>
  <inkml:trace contextRef="#ctx0" brushRef="#br0" timeOffset="25666.4144">6611 7770 586 0,'0'0'0'0,"0"0"-33"16,0 133 26-16,4-65 7 15,7 0 6-15,3-8-6 16,3-16 11-16,-5-16-1 16,-6-16-4-16,-6-12 94 15,0-4 187-15,-18-36-115 16,-22-32-154-16,-12-38-18 0,-1-45-16 16,11-19 8-1,27 5-3-15,15 17-1 0,10 48-7 16,11 32 11-16,-6 27-4 15,1 25 12-15,1 8 0 16,10 6-25-16,11 6-44 16,11 8 18-16,9 26 22 15,7 16 18-15,-5 9 5 16,-4 7 3-16,-8-2-3 16,-12-2 5-16,-14-6 1 15,-11-6 0-15,-11-4 0 16,-13-1 7-16,-29-1 9 15,-18 4-16-15,-65 6-4 0,16-12-123 16,2-18-288-16</inkml:trace>
  <inkml:trace contextRef="#ctx0" brushRef="#br0" timeOffset="25989.8301">3320 9320 720 0,'0'0'257'0,"0"0"-254"16,0 0-3-16,238-38-1 15,60-24 1-15,94-12 55 16,54-4-2-16,13 5-8 16,-31 25-3-16,-1 10-15 15,-9 14-6-15,-23 14-10 16,-31 10-2-16,-41 0-8 16,-36 26-1-16,-88 0-153 15,-63-8-197-15</inkml:trace>
  <inkml:trace contextRef="#ctx0" brushRef="#br0" timeOffset="35676.5841">25495 9318 149 0,'0'0'36'16,"0"0"-36"-16,0 0 6 0,0 0 158 16,0 0-106-16,0 0-32 15,0-10 10-15,0 8 23 16,-2 0-11-16,0 2-18 16,0 0-10-16,0 0-13 15,-1 0-7-15,3 0 10 16,-2 0 2-16,2 0 5 15,0 0 24-15,0 0 12 16,0-2 12-16,0 2-7 16,0 0-5-16,0-2-9 15,0-2-13-15,2 0-12 16,16-4-17-16,4 0-1 16,10-2 0-16,7 0-1 0,11 2 0 15,3 0-1 1,9 2 1-16,6 2 0 0,3 2 0 15,2 0 0-15,1 0 0 16,-1 2 0-16,-2-2 1 16,-1 0-1-16,-1 0 0 15,-3 0 1-15,5 0 0 16,8-2-1-16,6 2 2 16,8 2 4-16,5 0-4 15,2 0-1-15,5 0 0 16,-2 0 0-16,1 6 1 15,-6 4-2-15,-7 0-9 16,-4 16-72-16,-24-4-121 16,-30-4-139-16</inkml:trace>
  <inkml:trace contextRef="#ctx0" brushRef="#br0" timeOffset="44878.4609">31378 8895 212 0,'0'0'104'16,"0"0"84"-16,0 0 4 15,0 0-64-15,0 0-18 0,0 0-16 16,0 0-16 0,0 0-7-16,0 0-5 0,0 0-5 15,0 0-6-15,0 0-10 16,0 0-11-16,0 0-11 16,0 0-10-16,0 0-13 15,0 0 0-15,0 0-7 16,0 0-14-16,0 6 1 15,0 8 1-15,0 8 13 16,0 6 6-16,0 10 1 16,-3 2-1-16,-1 5 2 15,2-1-1-15,-1 0 9 16,1-2-10-16,-1 2 0 16,3-4-12-16,-2 0-46 15,-6 3-67-15,1-10-106 0,-2-16-280 16</inkml:trace>
  <inkml:trace contextRef="#ctx0" brushRef="#br0" timeOffset="46566.6452">31184 15543 590 0,'0'0'98'16,"0"0"-14"-16,0 0 25 15,0 0-36-15,0 0-21 16,0 0 13-16,-25-53-5 16,25 49 1-16,-2 2-4 15,2 0-11-15,0 2-8 16,-2 0-33-16,2 0-5 16,-2 0-1-16,-6 0-19 15,0 4-18-15,-7 14 18 16,-4 12 8-16,-1 6 4 0,3 9 2 15,5 5-6 1,8 2-4-16,4-2 2 0,0-2-15 16,20-8 14-16,9-8 1 15,7-10 7-15,1-13 7 16,1-9 7-16,-2-3 30 16,0-21 6-16,-5-12 0 15,-4-4 4-15,-6-12-34 16,-7-2-9-16,-9 0-4 15,-5 4-1-15,0 7-15 16,-14 15-20-16,-51 16-82 16,7 12-159-16,-8 0-231 0</inkml:trace>
  <inkml:trace contextRef="#ctx0" brushRef="#br0" timeOffset="76826.9601">26306 12226 142 0,'0'0'137'16,"0"0"-68"-16,0 0-68 16,0 0 13-16,0 0 9 15,-19 0 101-15,16 0-46 16,3 0-41-16,-3 0-6 16,3 0-17-16,-2 0-7 15,2 0-6-15,0 0-1 16,0 0 1-16,0 0 4 15,0 0-5-15,0 0-7 16,0 0-2-16,0 0-2 16,0 0-4-16,10 0 6 15,5 0 9-15,3 0 10 0,-1 0-9 16,4 0 6-16,-4 0-6 16,1 0-1-16,1 0 0 15,0 0 0-15,1 0 0 16,5 0 0-16,0 0 0 15,1 0 0-15,1 0-9 16,-5 0-1-16,-4 0 3 16,-7 0-3-16,-4 0 4 15,-7 0-3-15,0 0 2 16,0 0 6-16,0 0-12 16,0 0-1-16,-5 0 8 15,-8 0 6-15,-5 0 0 0,-2 4 0 16,0 0 6-16,-2 2-6 15,-3 2 0-15,-4 0 0 16,-2 2-1-16,0-2-7 16,2-2-1-16,4-4-3 15,8 0 12-15,6-2 10 16,3 0 9-16,8 0 7 16,0 0 0-16,0 0 11 15,0 0-14-15,8 0-8 16,11-8-15-16,6-2 0 15,4 0-1-15,-2 0 1 16,0 2-2-16,-8 4-8 16,-5 2-1-16,-12 2-31 0,-2 0-115 15,0 0-77-15</inkml:trace>
  <inkml:trace contextRef="#ctx0" brushRef="#br0" timeOffset="77799.5319">26493 12268 55 0,'0'0'131'0,"0"0"-80"15,0 0-4-15,0 0 4 16,0 0-18-16,0 0-6 16,0 0-1-16,-85-10 26 15,66 8 6-15,-4 0-10 16,1 2-25-16,-4 0-7 16,-1 0 7-16,-2 0-13 15,2 0-6-15,0 0-3 16,5 2-1-16,4 2 1 0,7-2 0 15,2 0 2-15,5-2-3 16,4 0 1-16,0 0 5 16,0 0-6-16,0 0 0 15,0 0 10-15,0 0-10 16,0 0 1-16,0 0 0 16,11 0 8-16,9 0-3 15,7-6-5-15,4-2 6 16,4 2-7-16,-1 2-1 15,-1 2 1-15,-2 0-10 16,-4 2-16-16,-2 0-13 16,0 0 18-16,-4 0 8 15,4 0-19-15,2 0 7 16,2 0 4-16,0 0-4 16,2 0-5-16,2 0-5 15,-1 0 8-15,-3 0 8 0,-5 0 18 16,-7-4-5-16,-5 2 6 15,-5 0-1-15,-7 0-6 16,0 0 6-16,0 0-8 16,-9-2-10-16,-13 2 6 15,-10 0 13-15,-5 2-1 16,-13 0 1-16,-6 0-1 16,-6 2-6-16,0 12 7 15,-1 0-1-15,7 0-18 16,12 0 6-16,9 0-13 15,10-4 0-15,11-4-6 16,8-2-44-16,6-2-29 0</inkml:trace>
  <inkml:trace contextRef="#ctx0" brushRef="#br0" timeOffset="77832.556">26260 12308 12 0,'0'0'0'0</inkml:trace>
  <inkml:trace contextRef="#ctx0" brushRef="#br0" timeOffset="79312.181">26213 12294 7 0,'0'0'83'15,"0"0"-11"-15,0 0 17 16,0 0-18-16,0 0-19 16,0 0 10-16,0 0-17 15,-9-16 11-15,7 14-6 0,0 2-12 16,-3 0-27-16,0 0-10 15,3 0 15-15,-2 0-5 16,-1 0-10-16,3 0-1 16,0 0 0-16,2 0-13 15,0 0-16-15,0 0 20 16,0 0-1-16,4 0 9 16,12 0 1-16,8 0 9 15,9-4 19-15,10 0-12 16,4-2-9-16,4 2 3 15,5-2-9-15,0 4 0 16,-3 0-1-16,3 2-31 16,-13 0-95-16,-18 2-96 0</inkml:trace>
  <inkml:trace contextRef="#ctx0" brushRef="#br0" timeOffset="83350.4691">24372 10716 91 0,'0'0'146'15,"0"0"-91"-15,0 0-19 16,0 0 4-16,0 0-8 16,0 0 7-16,-4 0-12 0,-1 0 9 15,3 0-30-15,0 0 3 16,0 0-9-16,0 0 20 15,2 0 104-15,-2 0-40 16,2 0-48-16,0 0-9 16,0 0 1-16,0 0-7 15,0 0 5-15,0 0-10 16,0 0-14-16,0 2-1 16,0-2 2-16,0 0-2 15,0 0 0-15,0 0-1 16,0 0-1-16,0 0 1 15,0 0-1-15,0 0 1 0,0 0 0 16,0 0 0-16,0 0 1 16,0 0-1-16,0 0 0 15,0 0 1-15,0 0 0 16,0 0-1-16,0 0 0 16,0 0 0-16,0 0 0 15,0 0-1-15,0 0 1 16,0 0-1-16,0 0 0 15,0 0 1-15,0 0-2 16,0 4-7-16,0 2-8 16,0 4-41-16,2 0-20 15,6 4-46-15,1-2-31 16,9 4 14-16,-5-4 20 16,1-2-29-16</inkml:trace>
  <inkml:trace contextRef="#ctx0" brushRef="#br0" timeOffset="90263.277">24408 10808 198 0,'0'0'157'15,"0"0"-106"-15,0 0-40 0,0 0-1 16,0 0 46-16,0 0 34 15,-5 2-9-15,5-2-28 16,0 0-7-16,0 0-5 16,0 0 21-16,0 0 33 15,0 0-33-15,0 0-18 16,0 0 21-16,12 0-4 16,48-8-30-16,63-14-18 15,59-2-11-15,39 0-2 16,-41 10-85-16,-42 2-183 0</inkml:trace>
  <inkml:trace contextRef="#ctx0" brushRef="#br0" timeOffset="95038.7543">26086 7050 166 0,'0'0'71'0,"0"0"-55"16,0 0-16-16,0 0-6 15,0 0-16-15,0 0 14 16,-5 2 8-16,5-2 8 16,0 0 118-16,0 0-48 15,0 0-44-15,0 0-5 16,0 0 9-16,0 0-2 15,0 0 3-15,0 0-39 16,11 0 11-16,18 0 22 16,14 0 50-16,10-2-34 15,9-4-23-15,1 2-18 16,-1 2-6-16,0 0 4 16,1 2-6-16,-1-2 9 15,0 2-1-15,4-2 1 0,1 0 3 16,1 0-1-16,3 0 2 15,4-2 2-15,-4 2-5 16,-5-2-2-16,-1 2-2 16,-7 2-5-16,-4-2 6 15,-6-2-5-15,4 0 5 16,-5 0 3-16,1 0-9 16,-1-2 6-16,-2 2-6 15,0 2-1-15,-5 0 1 16,-3 2-1-16,-3 0 0 15,-5 0 0-15,-7 0 0 0,-7 0 0 16,-5 0 0 0,-4 0-1-16,-1 0 1 0,-3 0 0 15,4 0 1-15,2 0 0 16,5 0 0-16,5 0 13 16,-1 0-1-16,3 0 2 15,-4 0-8-15,-7 0-7 16,-2 0 0-16,-7 0 0 15,-9 0-76-15,-16 6-214 16,-6-6-318-16</inkml:trace>
  <inkml:trace contextRef="#ctx0" brushRef="#br0" timeOffset="99041.8986">26036 9916 136 0,'0'0'50'16,"0"0"-34"-16,0 0-14 15,0 0 5-15,0 0 195 16,0 0 7-16,-6-2-92 16,4 2-45-16,2 0 0 15,-2 0-27-15,-1 0-25 16,3 0-20-16,-2 0-26 15,0 4-8-15,0 16 15 16,-2 8 19-16,1 8 0 16,-2 4 6-16,3-2-6 15,2-4 7-15,0-8-7 16,0-8 6-16,10-5 4 0,9-6 0 16,14-4 15-1,35-3 15-15,45-10 5 0,41-19-9 16,18 1-33-16,-1 8-3 15,-20 14-110-15,-48 6-67 16,-27 0-116-16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7:06.18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18789 6032 32 0,'0'0'59'0,"0"0"-40"0,0 0 73 16,-2 0 93-16,-3 0-110 16,1 0-46-16,2 0 31 15,2 0 1-15,0 0-25 16,0 0-4-16,0-3 1 16,-2 3 12-16,2-1 5 15,-4-2 8-15,0-1-6 16,0 3-26-16,-5-3-17 15,-2-1-8-15,-2 4 13 0,0-2-5 16,-6 2-9 0,2 1-1-16,-1 0 1 0,0 0-1 15,0 0-6-15,2 0 6 16,-1 1-19-16,-1 9 7 16,-5 2-6-16,-1 6 3 15,-2 7 6-15,-3 7 0 16,-5 6-3-16,3 4 10 15,0 4-7-15,4 4 1 16,4 2 1-16,3 2-10 16,5 1 18-16,2-5-13 15,3-2 3-15,2-4 0 16,3-4-11-16,3-2 20 16,2-4-1-16,0-4-5 15,0 1 6-15,5-5-7 0,12-2 8 16,5-2-1-16,7-3 2 15,5-1 7-15,-1-5-7 16,0-3 1-16,1-4 9 16,0-4-9-16,-3 0 5 15,1-2-1-15,1 0-5 16,2 0 0-16,5-2 9 16,0-8-8-16,3-4 11 15,-3 0-13-15,-5-1 1 16,-4 1 6-16,-6 0 0 15,-4-1 16-15,-6-3 12 16,1-4-8-16,-1-7-4 16,3-5-15-16,-3 0-7 15,3-4 10-15,-3 0-11 16,-1-2 1-16,-3 2 7 0,-2 0-8 16,-2 2 0-16,-5 0 1 15,-2 0 0-15,0 1 6 16,-2 1-7-16,-14 2 1 15,1 2 5-15,-5 2 1 16,-5 0-1-16,-4 2-6 16,-9 0-5-16,-6-2-5 15,-7 2 1-15,-1-1 8 16,4 4-18-16,-6 2-4 16,14 7-71-16,7 3-269 0</inkml:trace>
  <inkml:trace contextRef="#ctx0" brushRef="#br0" timeOffset="5822.7176">18695 14560 98 0,'0'0'106'16,"0"0"-49"-16,0 0-13 16,0 0-23-16,0 0 4 15,0 0-11-15,-13-30-12 16,13 28 22-16,0-2 25 16,-2 2-4-16,2-2-12 15,0 2-8-15,-3 2 18 16,3-4-1-16,0 4-38 15,0 0-4-15,0 0-65 0,0 0-46 16,0 0 7-16,5 0-30 16</inkml:trace>
  <inkml:trace contextRef="#ctx0" brushRef="#br0" timeOffset="6741.6101">18684 14566 84 0,'0'0'59'16,"0"0"-52"-16,0 0-7 15,0 0 29-15,0 0 20 16,0 0-26-16,0 0-1 16,-7-36-11-16,7 34 7 0,3 0 2 15,-3 2 33-15,0 0 31 16,0 0-25-16,0 0-39 15,0 0-20-15,0 0-11 16,0 0-7-16,0 0-10 16,0 0 12-16,0 0 1 15,0 0-2-15,0 8-6 16,0-2-3-16,-14 8 26 16,-3 2-1-16,-3 0-6 15,1 0-40-15,4-4 6 16,9-6 31-16,4-2 4 15,2-4-11-15,0 0 14 16,0 0 3-16,8 0 19 0,7-2 3 16,6-6 1-1,-1-4-3-15,-3 4-13 0,-3 0 2 16,-5 4-9-16,-5 0 6 16,-2 2-5-16,-2 2-1 15,0 0 6-15,0 0-6 16,0 0-6-16,0 0-27 15,0 0 0-15,0 0 31 16,0 0-5-16,0 0 7 16,0 0 0-16,0 0 1 15,0 0 22-15,7 0-23 16,2 0-7-16,-2 0-74 0</inkml:trace>
  <inkml:trace contextRef="#ctx0" brushRef="#br0" timeOffset="17949.0321">18780 11129 77 0,'0'0'59'16,"0"0"-33"-16,0 0 23 16,0 0 17-16,0 0 12 15,0 0 3-15,-4 0-28 16,-2 0 5-16,2 0-8 16,-2 0-19-16,-1 0-2 15,3 0 5-15,0 0-3 16,-2-2-21-16,4 2 6 15,-2-2-14-15,0 2 7 16,-3-2 5-16,-7 0-11 16,-1 0 3-16,-3 0-6 0,-6 2 0 15,2 0 6 1,-5 0-5-16,2 0 9 0,2 0 10 16,2-2 19-16,3 2-28 15,5 0-3-15,3 0-8 16,1 0 2-16,1 0-2 15,-3 2-13-15,-3 10 2 16,1 4-2-16,-3 2 6 16,1 6-5-16,-1 0 7 15,1 6 4-15,-3 4 1 16,-1 5-9-16,0 2-1 16,-2 5-13-16,4 1 9 15,1-1 6-15,3-2-8 16,6-4 14-16,2 0-6 0,5-2-5 15,0 0 13-15,14 3-7 16,11-1 7-16,8 0 2 16,3-4-2-16,4-4 2 15,-1-6-2-15,0-6 0 16,-6-6 2-16,-4-4-2 16,-5-4 1-16,-1-2 5 15,-3-2-6-15,3-2 1 16,5 0 0-16,8 0 1 15,6 0-2-15,2-12-2 16,4-2-4-16,-2 0 5 16,-5 2-7-16,-6 2 8 15,-6 2 0-15,-4 2 0 0,-6 0 0 16,0 0-12-16,-4-2 12 16,3-2 0-16,-3-4-15 15,1-2-8-15,-1-4 1 16,-3-2 11-16,-3 0 11 15,-7 0 0-15,-2 1 0 16,0-1 6-16,-2 2 16 16,-14 0-14-16,-4-2-7 15,-5-2 20-15,-2 2 3 16,1-2 12-16,-6 0-5 16,1 0-14-16,-2 0-16 15,0 2 0-15,-3 0 0 16,3 2-1-16,2 0 9 0,4 4-9 15,2-1-1 1,-4 2-12-16,7 1-63 0,0 6-178 0</inkml:trace>
  <inkml:trace contextRef="#ctx0" brushRef="#br0" timeOffset="29178.6067">20046 8696 198 0,'0'0'208'0,"0"0"-152"15,0 0-37-15,0 0 14 16,0 0-7-16,0 0 29 16,0-20 2-16,0 20-25 15,0 0 3-15,0 0 7 16,0 0 5-16,0 0 8 0,0 0 1 16,0 0-27-1,0 0-14-15,0 0-15 0,0 0-1 16,0 0-1-16,0 0-5 15,0 0 7-15,0 0 0 16,0 0-5-16,0 0 4 16,-3 0 1-16,3 0-1 15,-2 0 1-15,0 0-1 16,0 2 0-16,-3 5 1 16,2 1-7-16,1 2 7 15,2 0-6-15,-2 3-5 16,2 6 10-16,-2 1 0 15,2 4 1-15,0 2-2 16,-2 2 4-16,2-2-2 16,0-2 1-16,0-6-1 0,0-4-12 15,2-6-11-15,18-4 16 16,12-4 7-16,10 0 16 16,11-10 4-16,12-10-7 15,1-2-12-15,-1 4-1 16,-5 2-17-16,0 4-38 15,-17 6-68-15,-23 2-245 0</inkml:trace>
  <inkml:trace contextRef="#ctx0" brushRef="#br0" timeOffset="30227.4094">14718 12252 263 0,'0'0'83'16,"0"0"-80"-16,0 0-3 15,0 0-16-15,0 0 5 16,0 0-18-16,0 0-29 16,0 0 11-16,0 4 6 0,0 2 5 15,0 0-66 1</inkml:trace>
  <inkml:trace contextRef="#ctx0" brushRef="#br0" timeOffset="30829.3823">14554 12242 147 0,'0'0'224'0,"0"0"-145"15,0 0 18-15,0 0 30 0,0 0-45 16,0 0-40-16,0 0-10 16,0-8-32-16,0 8 0 15,0 0 0-15,0 0-11 16,0 10-7-16,0 8 8 15,0 6 10-15,0 4 1 16,0-2 0-16,6-2-1 16,5-6-7-16,3-8-8 15,1-4 14-15,8-6 0 16,1 0 1-16,7 0 8 16,7-18-2-16,2-4 1 15,9-6-5-15,2-2-1 16,3-2 9-16,-1 2-9 15,-6 4-1-15,-4 8 0 16,-14 8-7-16,-27 12-103 0,-2 20-172 16,-12 8-91-16</inkml:trace>
  <inkml:trace contextRef="#ctx0" brushRef="#br0" timeOffset="40741.0966">15504 5271 409 0,'0'0'81'0,"0"0"-74"15,0 0 6-15,0 0 41 16,0 0 8-16,0 0-12 16,-129-7-5-16,112 3 14 15,-1 0-27-15,-3 1-12 16,0 3-7-16,-8 0-12 16,-7 3 4-16,-7 16-5 15,-11 12-1-15,-3 7 0 0,-1 8-7 16,2 6 7-1,5 8-7-15,5 6-2 0,5 5 9 16,8 1-22-16,7 0 11 16,3 0-4-16,5 7 5 15,-2 16 10-15,-2 26 1 16,-9 27 0-16,-3 8 8 16,5-5-6-16,7-13-1 15,11-11-1-15,11-1 0 16,0-5-1-16,15-23-8 15,8-20 2-15,-5-20 6 16,-1-4 1-16,6 8 0 16,1 13 0-16,8 9 0 15,-3-2 1-15,2-4 0 16,4 0-1-16,5-3 1 0,7-3 0 16,8-6 0-16,10-6-1 15,7-8 0-15,3-8 0 16,-3-6 0-16,-13-2 1 15,-14 4-1-15,-13 7-1 16,-14 9-21-16,-12 8 21 16,-6 10 1-16,0 9 30 15,7-1-10-15,11-2-19 16,13-8 6-16,18-10-6 16,13-5 11-16,14-6 1 15,8-2-7-15,5-4-5 16,-4 2 12-16,-4 1-13 0,-10 2 0 15,-9 3-2-15,-6 2 2 16,2-1 1-16,2-1-1 16,11-5 1-16,23-2 6 15,33-8-6-15,27-8 5 16,6-6 1-16,-24-10-7 16,-36-1-2-16,-33-2-11 15,-5 1 6-15,9 4 6 16,12 4-7-16,13 3 6 15,20-1 2-15,19 1-1 16,33 0 0-16,17-5 1 0,6-9 0 16,-4-2 1-1,-19 1 0-15,-12 6-1 16,-31 2 0-16,-32 4-1 0,-24-2 1 16,-9 6-12-16,9 4 3 15,10 8 8-15,10 6-9 16,-3 7 9-16,-1-1 0 15,0 2 0-15,2 2 1 16,-2-4 0-16,-1 0-1 16,-4-2 1-16,-9 2-2 15,-11 0 0-15,-8 5-11 16,-10 3-7-16,-4 2 7 16,5 0 6-16,10-4 7 15,35-3 13-15,60-18-11 16,72-22 11-16,30-11-13 0,-7-8-2 15,-38-9-12-15,-74 11-48 16,-40 6-28-16,-32 0 38 16,-17 0 16-16,0 13 17 15,0 1 4-15,6 4 12 16,-6 1 3-16,5-1 17 16,11-1 19-16,13-5 23 15,31-2-13-15,35-8-10 16,25-2-10-16,5 0-20 15,-31 0 7-15,-36 0-12 16,-33 0-1-16,-3-5 8 16,32 0 17-16,43-8-5 0,48-6 0 15,15-7-14 1,-5-2 1-16,-17-1-7 0,-28 1-12 16,-14 0-11-16,-27 4 4 15,-27 4-11-15,-26 6 21 16,-15 0 6-16,-3 0 2 15,-2 0 1-15,-5 0 0 16,-8 2 33-16,-5 0 19 16,7-4-17-16,6-6-21 15,16-6 15-15,15-12-14 16,15-15 12-16,27-25 1 16,26-38-7-16,15-32-11 15,-11-7-10-15,-36 25 5 16,-40 39-4-16,-31 35-1 15,-10 4 27-15,2-10-26 0,2-14-1 16,4-12 0-16,2-19-16 16,2-17-3-16,4-19-3 15,3-13 18-15,-3 4 4 16,2 11 0-16,-6 13 1 16,-2 6 12-16,-7 3-4 15,-2-1 1-15,-7-4-10 16,-3-5 0-16,0-9-1 15,3-8-5-15,3-7 6 16,5-7 1-16,-12-3 0 16,-9 5 9-16,-5 9-10 15,-36 17 9-15,-16 12 26 16,-21 6-6-16,-16 5 10 16,-15 5-18-16,-6 10-12 15,-8 8 11-15,-2 5-11 0,-5 7-6 16,-1 4-3-16,0-4-33 15,-8-1 1-15,-11-3 9 16,-14 0 4-16,-5 8 5 16,-3 6 4-16,8 6 9 15,4 3-6-15,-6-1-40 16,39 14-181-16,13 0-502 0</inkml:trace>
  <inkml:trace contextRef="#ctx0" brushRef="#br0" timeOffset="43863.7568">14431 12260 152 0,'0'0'49'0,"0"0"127"15,0 0-22-15,0 0-96 16,0 0-8-16,0 0 18 16,0-4-3-16,0 4-14 15,0 0-7-15,0 0-9 16,0 0 3-16,-2 0-4 15,2 0-9-15,0 0-18 16,0 0-7-16,0 0-6 0,0 14 5 16,0 4-1-16,0 6 2 15,6 4 1-15,7-2-1 16,1 0 0-16,4-4 0 16,0-6 0-16,1-2 0 15,6-5 0-15,6-5 0 16,5-4 0-16,9 0 1 15,3-14 12-15,8-8 2 16,-2 1-15-16,-5 1 6 16,-7 8-6-16,-11 4-32 15,-6 8-43-15,-12 0-79 16,-4 10-103-16,-9 4-43 0</inkml:trace>
  <inkml:trace contextRef="#ctx0" brushRef="#br0" timeOffset="49784.7118">9659 10433 178 0,'0'0'112'0,"0"0"-89"15,0 0-3-15,0 0-8 16,0 0 11-16,0 0 36 15,0 0-37-15,0-16 4 16,0 12 55-16,0-2-25 16,0-4-11-16,6-6-32 15,3-10-6-15,7-6 6 16,3-6-12-16,6-4 5 16,2-1 12-16,0 5-2 0,-1 8-1 15,-4 8-14-15,-4 8-1 16,3 6-1-16,2 6-11 15,6 2-2-15,10 0 13 16,7 0 1-16,12-2 1 16,9-6 8-16,14-8-9 15,27-12 9-15,35-12-2 16,-9 2 2-16,-14 3 7 16,-22 12-15-16,-34 10 7 15,4 6-8-15,-1-1-4 16,-11 8 4-16,-6 0 0 15,-3 0-2-15,2 0 2 16,7 0 0-16,8 0 19 16,13 0-3-16,2-7-2 0,8-4 6 15,2-2-7-15,1 5-13 16,-3 4 0-16,4 0 1 16,20 1-1-16,38-9 0 15,48-13 1-15,21-7-1 16,5-6 1-16,-18 2-1 15,-34 10 0-15,-37 10-22 16,-38 10 8-16,-33 6-1 16,-21 0 2-16,0 4-1 15,-2 14-1-15,2 2 3 16,-8 2 11-16,1 0 1 0,4-4 0 16,7-4 0-16,12-6 0 15,31-4 21-15,1-4 18 16,12 0 0-16,7 0-6 15,-9-4-23-15,11-2-3 16,3 1 3-16,13 2 6 16,14 3-6-16,-14 0-8 15,-13 0-2-15,-14 3 9 16,-3 8-9-16,37 5-1 16,36 11 0-16,6 5 0 15,-34-2 1-15,-32-1 0 16,-42-2-3-16,-7 1 3 15,7 10-1-15,11 4-1 16,10 6 2-16,5-1-2 0,21-2 2 16,30-3 0-1,33-3 1-15,18-9 6 0,3-10-7 16,-8-2 0-16,-26 0 5 16,-14 6-5-16,-35-2-2 15,-33-2-5-15,-23-2-9 16,-9-4 15-16,5 2-8 15,0 2 8-15,4 2 1 16,-14-4-1-16,-5-2 1 16,-8-4-1-16,-8-2 1 15,-5-2 0-15,-7 1-1 16,-4-3 1-16,-5 0-1 16,-1-3-13-16,-3 1 6 15,2 0 7-15,4 3-6 16,10 0 7-16,11 1 1 15,15 1 0-15,18-3 15 0,17-4-7 16,4 0-2-16,4 0-1 16,-4 0-6-16,-14 0 0 15,-17 0 0-15,-13 0-9 16,-14 4 9-16,-9 3-11 16,-5 4 4-16,0 3 6 15,2 4-1-15,0 4-3 16,3 6 4-16,1 4 1 15,3 6 0-15,2 2 1 16,0 4-1-16,3 2 0 16,4 3 1-16,-2 1-1 15,4 0 0-15,3 2 1 0,-1 0-1 16,0 2 1 0,3 0-1-16,0 2 1 0,-3 1 0 15,-4 1-1-15,-10 6 0 16,-8 2-1-16,-9 10-16 15,-3 8 4-15,-23 5 7 16,-8 1-3-16,1-4 1 16,8-6 7-16,10-7 1 15,11-12-13-15,4-2 5 16,0-3 6-16,4-2-3 16,-2 2 5-16,-2 4 1 15,-11 7 6-15,-18 5-2 0,-4 4-4 16,0 2 0-16,4-4-1 15,11 1-1-15,9-7 1 16,7-2-6-16,2-4 6 16,0-1 0-16,0-3 0 15,-5-3 0-15,-11 4 2 16,-4 1-2-16,-4-2 15 16,0-2-2-16,1-2-12 15,5-3 6-15,5-4-7 16,4 0-2-16,5-1 2 15,-1 2-6-15,2 2 6 16,-3 2 2-16,-3 7-1 16,-1-1 7-16,-4 2-8 15,-2 0 0-15,3 2 0 16,4-2 1-16,2 1-2 0,7-6 1 16,0 2-7-16,0-6 6 15,3 6-6-15,3-7 6 16,-2 2 1-16,-1-2-3 15,-3 3 3-15,0-3 0 16,0 2 1-16,2 0-1 16,0 0 0-16,0-6 0 15,3-6 0-15,0-10-6 16,1-8 5-16,-2-4 0 16,1-5 1-16,-3 0 0 15,-2-3 0-15,0 4 6 16,0-1 4-16,0-4-3 15,-4 4 2-15,-5-5-7 16,0 7-2-16,-7 8 7 0,-6 7-7 16,-5 14 0-16,-4 2-16 15,-3 8 15-15,-1 4 1 16,-1 0 0-16,1 3 0 16,-8 1 1-16,-3 2 0 15,-10 6-1-15,-46 46-38 16,12-13-100-16,10-7-258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55:23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4783 3493 471 0,'0'0'122'15,"0"0"-40"-15,0 0-46 16,0 0-1-16,0 0-12 16,0 0 4-16,0 0 22 15,9-64-4-15,-9 64-45 16,0 2-17-16,0 24-51 0,-7 18 41 15,-6 16 12 1,-3 18 15-16,5 4 12 0,7-5-11 16,4-13 1-16,11-20-2 15,29-22 0-15,38-22 6 16,49-54 30-16,60-45 14 16,31-21-12-16,12-2-22 15,-7 18-3-15,-18 27-12 16,-1 21-1-16,-9 22-50 15,-55 18-106-15,-49 12-161 0</inkml:trace>
  <inkml:trace contextRef="#ctx0" brushRef="#br0" timeOffset="805.4815">4855 7786 318 0,'0'0'203'0,"0"0"-86"16,0 0-31-16,0 0-21 16,-31-116 18-16,25 100-30 0,4 6-4 15,0 6-11-15,0 4-38 16,0 10-71-16,2 22 14 16,0 18 37-16,0 8 19 15,2 4 1-15,16-4 1 16,11-14-1-16,38-19 0 15,68-25 12-15,89-62 5 16,45-31-1-16,19-13 3 16,-26 16-10-16,-54 41-9 15,-39 34-84-15,-58 15-111 16,-48 0-166-16</inkml:trace>
  <inkml:trace contextRef="#ctx0" brushRef="#br0" timeOffset="1850.8735">4232 12304 292 0,'0'0'181'0,"0"0"-61"15,0 0-120-15,0 0-66 16,0 0-5-16,0 0 29 15,61 104 25-15,-21-46 17 16,11 1 16-16,5-5-6 16,11-10 1-16,28-18 8 0,40-26-4 15,58-48 25-15,44-42 0 16,12-27-12-16,-2 3-9 16,-33 25-19-16,-29 21 0 15,-56 28-122-15,-48 14-248 16</inkml:trace>
  <inkml:trace contextRef="#ctx0" brushRef="#br0" timeOffset="3149.0243">3952 15691 168 0,'0'0'121'0,"0"0"7"16,0 0 2-16,0 0-39 15,0 0-18-15,0 0-18 16,0 0-55-16,-78-89-110 16,78 112-4-16,7 11 88 15,13 6 26-15,7 4 0 16,4-2 9-16,9-6 1 16,8-10 3-16,13-18-4 15,28-16 14-15,47-64 5 16,51-52-11-16,16-15-3 15,-5-3-14-15,-31 38-1 16,-44 42-50-16,-38 27-76 16,-32 21-95-16</inkml:trace>
  <inkml:trace contextRef="#ctx0" brushRef="#br0" timeOffset="4267.2402">8778 6539 208 0,'0'0'215'16,"0"0"-52"-16,0 0-32 16,0 0-54-16,47-153-30 15,60 63-12-15,38-10 8 16,24 14-9-16,3 30-22 15,-8 44-12-15,-10 22-101 16,-36 20-131-16,-35 6-123 0</inkml:trace>
  <inkml:trace contextRef="#ctx0" brushRef="#br0" timeOffset="4773.6745">8950 10646 522 0,'0'0'32'16,"88"-104"1"-16,15 37-25 15,60-15-8-15,62 4-6 16,-22 16-85-16,-33 17-70 0</inkml:trace>
  <inkml:trace contextRef="#ctx0" brushRef="#br0" timeOffset="5277.2962">9497 13677 651 0,'0'0'1'0,"0"-102"43"16,16 42 25-16,40-16-55 15,59-6-14-15,55 4-8 0,17 11-57 16,-35 27-90-16,-54 22-169 0</inkml:trace>
  <inkml:trace contextRef="#ctx0" brushRef="#br0" timeOffset="5755.9722">9898 16208 398 0,'0'0'186'0,"0"0"-43"16,-115-84 4-16,86 58-34 15,20 2-70-15,12 2-43 16,70-22-20-16,114-41-91 15,-4 5-55-15,-3-6-176 0</inkml:trace>
  <inkml:trace contextRef="#ctx0" brushRef="#br0" timeOffset="9316.9797">15068 7922 16 0,'0'0'91'0,"0"0"10"16,0 0-56-16,0 0-35 0,0 0-9 16,0 0 72-16,-9-18 18 15,7 18-91-15,0 0-15 16,0 0 8-16,2 0 1 16,0 0-1-16,0 0 7 15,0 0 7-15,-3 0 23 16,3 0 13-16,0 0-1 15,-2 0-16-15,2 0-7 16,0 0-13-16,0 0-6 16,0 0-6-16,0 0-3 15,0 0-2-15,0 0-4 16,0 0-1-16,0 0-2 16,7 0 17-16,6 0 1 15,7 0 34-15,7 0 4 16,6 0-21-16,5 3-4 0,4-3-6 15,5 0-6-15,-1 0 6 16,4 0-6-16,-1 0 6 16,-2 0-6-16,-2-8 0 15,-3 1 11-15,-3 0-12 16,2 0 1-16,1 1 6 16,2-2-1-16,4 2-5 15,-1 2 0-15,-1 0-1 16,6-1 1-16,-4 0 2 15,6-1-3-15,-3 0 6 16,2 2-6-16,1-2 0 16,-3 4 0-16,0-2 1 15,-4 4-1-15,1 0-1 0,-6 0 1 16,-3 0-1-16,1 0 0 16,3 0 1-16,-1 0 0 15,5 0 0-15,0 0 0 16,4 0 2-16,1 0-1 15,1 0-1-15,-2-2 1 16,-4-4-1-16,0-2 7 16,-5 4-6-16,3-2-1 15,1-2 0-15,1 2 1 16,5-4-1-16,-2 2 0 16,-2 0 1-16,-6 2-1 15,-11 0-12-15,-9 4 11 16,-9 0-24-16,-5 2 14 0,-6 0-5 15,0 0 6-15,2-2 10 16,5 2 0-16,5 0-2 16,3-2 2-16,6 0-1 15,-1 2 0-15,0 0 1 16,-2 0-7-16,-1 0-2 16,-7 0-4-16,1 0 3 15,-1 0 9-15,-1 0-9 16,3 0 10-16,-1 0-1 15,2 0 0-15,3 0 1 16,0 0 1-16,-5 0-1 16,-2 0 0-16,-6 0 0 15,-5 0-13 1,-47 18-32-16,-13 2-171 0,-13-2 4 16</inkml:trace>
  <inkml:trace contextRef="#ctx0" brushRef="#br0" timeOffset="12396.5496">26007 5877 91 0,'0'0'159'15,"0"0"-50"-15,0 0-45 16,0 0-28-16,0 0-9 0,0 0 22 16,0 0-8-16,41-6-22 15,-14 0-9-15,0 0 13 16,-6 2 19-16,-9 0 10 15,-8 4-15-15,-4 0-35 16,0 0-2-16,0 0-32 16,0 6-7-16,-2 16 26 15,-5 4 0-15,0 3 13 16,3 0 2-16,4-4 6 16,0-6 0-16,2-2-7 15,25-6 15-15,20-4 6 16,39-6-4-16,51-1 1 15,52 0-7-15,27 0-12 16,-2 0-15-16,-56 0-132 16,-53 0-266-16</inkml:trace>
  <inkml:trace contextRef="#ctx0" brushRef="#br0" timeOffset="13817.0093">26375 8845 33 0,'0'0'169'0,"0"0"-84"15,0 0 8-15,0 0-21 16,0 0-19-16,12-102-5 16,-10 94 14-16,-2 6-10 15,0 0-8-15,0 2-12 16,0 0-16-16,0 0-16 16,0 0-25-16,0 2-1 0,0 16-1 15,-2 12 11 1,-3 8 4-16,0 8 12 0,3 2 1 15,2 2 6-15,2-3 3 16,29-4-1-16,19-6 1 16,39-5 7-16,63-10-5 15,68-10-11-15,32-10-1 16,-45-2-89-16,-51 0-131 0</inkml:trace>
  <inkml:trace contextRef="#ctx0" brushRef="#br0" timeOffset="1.00845E6">15074 8051 52 0,'0'0'85'16,"0"0"-13"-16,0 0-8 15,0 0-24-15,0 0-31 16,0 0-8-16,-2-8 9 16,2 8-10-16,0 0-1 15,0 0-6-15,-2 0 7 16,2 0 0-16,0 0 13 16,0 0 32-16,0 0-2 15,0 0-15-15,0 0-14 16,0 0-5-16,0 0-9 15,0 0 0-15,0-2 1 0,4-4-1 16,14 0 1-16,7-2 6 16,4-2-6-16,4 0 0 15,7-1 0-15,0 2 0 16,5-1 0-16,1 0-1 16,8-1 0-16,9 0 1 15,13 0 5-15,8 0 2 16,25 1-8-16,25-2 2 15,19 3-1-15,6 1 0 16,-29 4 0-16,-33 2-1 16,-28 2 0-16,-6 0 0 15,5 0 0-15,11 0 0 16,6 0 1-16,-12 0-1 0,-4 0 1 16,-9 2-1-1,-4 1 0-15,-5-2-1 0,-2 2 2 16,0-2-1-16,0-1 0 15,0 0 1-15,1 3-1 16,-6-3 0-16,-5 0 0 16,-2 0 0-16,-6 1 1 15,-5-1-1-15,-6 0 0 16,-1 0 0-16,-9 0 1 16,-1 0 0-16,-1-1 8 15,-4-3-8-15,0 0 15 16,-2 1 6-16,0-1-21 15,1 2 6-15,-3 1 8 16,0 1-5-16,0-3-4 16,2 3-6-16,-2-1 0 0,4 1 1 15,0-3-1-15,4 1-1 16,3 0-1-16,2 0 1 16,5 0-1-16,2 0 1 15,-3 2 0-15,2 0-8 16,-8 0-14-16,-3 0-14 15,-6 0-5-15,-2 0-13 16,0 0 32-16,-4 0 23 16,-20 0 1-16,-14 0 20 15,-11 0-21-15,-11 0 1 16,-5 0 6-16,-7 0-6 16,-5-1-1-16,-10-2-1 0,-7 3-15 15,-22 0 6-15,10 0 1 16,-6 0 9-16,1 0 0 15,12 0 2-15,-11 0 8 16,-2 0-9-16,-15 0 9 16,-31 0 0-16,-27 0-8 15,13 0-1-15,34 0-1 16,45 0 35-16,26 0 2 16,-9 0-27-16,-7 4-9 15,-1 0 0-15,12-2 0 16,19-2 21-16,13 0 11 15,18 0-26-15,8 0 0 16,10 0-7-16,4 0-39 0,0 0-52 16,0 0-4-16,18 0 70 15,4 4 25-15,11 0-2 16,8 0-12-16,9-2-1 16,11-2 1-16,5 0 12 15,11 0 1-15,-2-3-9 16,1-4 3-16,2 1-3 15,-2 2-5-15,3-1-9 16,6 0 15-16,5 1 7 16,1 0 2-16,0 4-1 15,-4 0 1-15,-11 0 0 16,-12 0 0-16,-10 4-16 16,-21 6-65-16</inkml:trace>
  <inkml:trace contextRef="#ctx0" brushRef="#br0" timeOffset="1.0086E6">15636 7928 12 0,'0'0'89'0,"0"0"-44"16,-153 0-29-16,119 0-6 16,14 0-10-16,11 0 0 15,7 0-133-15</inkml:trace>
  <inkml:trace contextRef="#ctx0" brushRef="#br0" timeOffset="1.00874E6">15567 7932 5 0,'0'0'28'0,"172"-15"-3"15,-37 1 1 1,31 1-12-16,5 5 4 0,-31 3 0 16,-35 5 3-16,-41 0-3 15,-10 0-16-15,-2 0-2 16,-8 11-13-16,-9 1-84 15</inkml:trace>
  <inkml:trace contextRef="#ctx0" brushRef="#br0" timeOffset="1.00921E6">15694 7932 71 0,'-159'-1'69'0,"44"1"-26"15,22 0-34-15,28 0-2 0,16-3 9 16,7 0 29-16,5 0 31 15,8 2-45-15,19 1-31 16,10 0-80-16,0 0-45 16,0 0 86-16,16 7 16 15,7 0-6-15,12-2 29 16,7-2 17-16,14-3-2 16,8 0-4-16,13 0-9 15,13 0 9-15,8 0 5 16,5-4-4-16,1 0-1 15,-2 0-2-15,-1 0-1 16,-7-1 0-16,-7 1-8 16,-10 3 1-16,-10 1-1 0,-11 0 1 15,-14 0-1 1,-13 0 0-16,-13 0 0 16,-12 0-15-16,-4 0 15 0,-2 0 88 15,-23 0-72 1,-14 0-16-16,-19 0-32 0,-36 1-11 15,-37 13-28-15,2 1-18 16,10-4 60-16,18-2 29 16,35-8 56-16,3 3 9 15,13 1-9-15,21-1-50 16,24 1-6-16,5 4-104 16,60-1 67-16,5 0-23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55:49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16532 15763 50 0,'0'0'98'16,"0"0"-10"-16,0 0-1 15,0 0-34-15,0 0-34 16,0 0-3-16,-14 0 0 15,14 0 11-15,0 0-1 16,0 0-14-16,0 0 53 16,0 0 18-16,0 0-44 15,0 0-24-15,0 0-15 0,0 0 0 16,0 0-6-16,14 0 0 16,15 0 6-16,15 0 39 15,14 0-6-15,11 0-9 16,7-2-5-16,2 0-7 15,0 2-5-15,-5 0-7 16,-1 0 0-16,-5 0 0 16,-3 0-13-16,-5 0-4 15,-1 0-5-15,10 2-24 16,-10 0-78-16,-16-2-120 0</inkml:trace>
  <inkml:trace contextRef="#ctx0" brushRef="#br0" timeOffset="1209.234">17372 15865 129 0,'0'0'116'0,"0"0"-71"16,0 0-23-16,0 0-16 15,0 0-4-15,0 0-1 16,0 0 7-16,6-32-8 16,-4 32-1-16,4 0-5 15,2 0-1-15,3 0 6 16,5 0 1-16,6 0 7 16,9 0 2-16,12 2 16 15,7 0 12-15,13-2-5 16,9 0 5-16,5 0-14 15,8-4-11-15,0-4-12 16,38-6-12-16,-23 4-79 16,-13-2-134-16</inkml:trace>
  <inkml:trace contextRef="#ctx0" brushRef="#br0" timeOffset="975717.1444">16708 15859 129 0,'0'0'150'0,"0"0"-26"16,0 0-42-16,0 0-62 15,0 0-8-15,0 0-11 16,-12 0 18-16,12 0 76 16,0 0-16-16,0 0-32 15,0 0-34-15,0 0 1 16,0 0-1-16,0 0 3 15,0 0-6-15,14 0-7 16,10-4 7-16,15-4 19 16,9-2-6-16,15-2-4 15,9 2-6-15,7-2-2 16,10 2-4-16,5-2-7 16,4 2 0-16,3 2 0 15,1 2 1-15,0 2-1 16,-2 4 0-16,1-4 0 0,-7-2 1 15,-3 4-1-15,-4-4 0 16,-3 2 0-16,-6 0-1 16,-9-2 0-16,-8 2 1 15,-12-4 0-15,-14 4-1 16,-10 0 1-16,-10 2 1 16,-8 2 0-16,-5 0 8 15,-2 0 20-15,0 0 23 16,0 0-10-16,0 0-13 0,0 0-11 15,0-4-5 1,0 4-3-16,-4 0-10 0,-12-4-1 16,-6 0 0-1,-11 0-11-15,-13 0-10 0,-14 2-1 16,-11 2 12-16,-11 0-18 16,-12 0 19-16,-23 0 2 15,-26 0-12-15,-29 4 6 16,-6 10 1-16,11 0-18 15,33-2 11-15,43 2 19 16,22-8 0-16,11 2 0 16,0 0 1-16,-4-4 0 15,-1 6 0-15,12-2 0 16,9 2 0-16,8-2-17 16,8-2-1-16,7-2 2 0,8 0-7 15,7 0 5-15,4-4-6 16,0 0-20-16,0 0-12 15,22 0 17-15,19 0 39 16,14 0 0-16,16 0 1 16,16-12 8-16,7 2-1 15,4-2-7-15,20 2 0 16,-9-4-1-16,0 2 0 16,-2 2 0-16,-16-2-2 15,5 2-5-15,-7 0 1 16,-13 6-2-16,-9-4-1 15,-7 4 2-15,-8 2-3 0,-8 0 8 16,-6 0-5 0,-9 0 6-16,-9 2 0 0,-7-2 1 15,-9 2 1-15,-1 0 1 16,-3 0 16-16,0 0 5 16,0-4 8-16,0 4-4 15,0 0-25-15,-9-4-2 16,-18 4-18-16,-11 0-47 15,-15 0 15 17,-23 8-28-32,-64 28 9 0,13-6-71 0,6-2-100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2:08:26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25170 11434 49 0,'0'0'68'0,"0"0"-19"15,0 0 28-15,0 0-27 16,0 0-10-16,0 0-21 16,0-18-19-16,0 18-10 15,-5 0 10-15,3 0 38 16,2 0 24-16,-2 0-29 16,2 0-27-16,0 0-4 0,0 0 7 15,0 0-9-15,0 0 10 16,0 0-3-16,0 0 5 15,0 0 11-15,0 0-3 16,0 0-7-16,0 0-4 16,0 0-9-16,0 0 1 15,0 0 0-15,2 0 6 16,7 0 9-16,3 0-9 16,1 0 3-16,1 0 5 15,-2 0-1-15,7 0 2 16,0-2-3-16,1 0-12 15,3 0 7-15,3 2-8 16,8-2 0-16,8-1 0 16,10 2 1-16,6-2 2 15,-1 2-2-15,1-1 0 0,-4 0 0 16,-7 2-1-16,-5 0 0 16,-7 0 1-16,-3 0-1 15,-6 0 1-15,-3 0 0 16,-4 0-1-16,2-2 1 15,-3 0 0-15,1-3 0 16,6 4 0-16,0-3-1 16,4 0 3-16,-2-1-2 15,-1 1-1-15,-2 0 0 16,-1 3 1-16,-5-2-1 16,-3 3 0-16,-4-1 1 15,-4 1-1-15,0-2 1 16,-5 2-1-16,2-3 1 0,1 3 8 15,-1-1 7-15,-2-2 7 16,4 2-17-16,-2 1-5 16,-2-3 2-16,0 3-3 15,-2 0 0-15,0 0 0 16,0 0 0-16,0 0-2 16,0 0-4-16,0 0 6 15,0 0-2-15,0 0-9 16,2 0-4-16,3 0-63 15,-3 0-93-15,-2 0-121 0</inkml:trace>
  <inkml:trace contextRef="#ctx0" brushRef="#br0" timeOffset="5253.8792">25221 12695 29 0,'0'0'81'15,"0"0"-49"-15,0 0 58 16,0 0 68-16,0 0-89 16,0 0-43-16,0 0-9 15,-6 0-8-15,6 0-2 16,0 0-4-16,-2 0-3 16,2 0 1-16,0 0 0 15,0 2-1-15,0-2 1 16,0 0-1-16,0 0 8 15,0 0 9-15,0 0 2 16,0 0 12-16,0 0 3 16,0 0-3-16,0 0-2 15,0 0-10-15,0 0-3 16,0 0-6-16,0 0-10 16,0 0 9-16,0 0-8 0,10 0 6 15,7 0 13-15,4 0-3 16,8 0 9-16,7 0 2 15,9 0-2-15,3-4 1 16,8-2-11-16,6 2-4 16,3 0-2-16,-1 2-9 15,2 2 0-15,-11 0 5 16,-1 0-5-16,-9 0-1 16,-5 0 1-16,-5 0-1 15,-2 0 0-15,1 0-20 0,-1 4 14 16,-4 2-27-1,-2 10-160-15,-9 0-71 16,-7-2-104-16</inkml:trace>
  <inkml:trace contextRef="#ctx0" brushRef="#br0" timeOffset="11079.8452">27262 11396 2 0,'0'0'23'0,"0"0"1"0,0 0-1 16,0 0-7-16,0 0 22 16,0 0 35-16,0 0 7 15,0 0-14-15,0 0-14 16,0 0 3-16,0 0 5 15,0 0-12-15,0 0-9 16,0 0-20-16,0 0-12 16,0 0 6-16,0 0-13 15,0 0 1-15,0 0-2 16,0 0 1-16,0 0-1 0,0 0-6 16,-2 0 7-16,2 0 7 15,0 0 6-15,0 0 10 16,0 0 9-16,0 0-9 15,0 0 2-15,0 0-13 16,0 0-12-16,0 0 0 16,0 0-2-16,0 0 0 15,0 0 2-15,0 0-1 16,0 0 1-16,0 0 0 16,0 0 0-16,0 0 1 15,0 0-1-15,0 0 3 16,0 0 6-16,0 0-9 15,0 0 13-15,0 0 8 0,0 0 12 16,0 0 19 0,0 0-4-16,0 0-2 0,0 0-4 15,0 0-14-15,0 0-4 16,0 0-8-16,0 0-15 16,0 0 5-16,0 0-6 15,0 0 0-15,0 0-2 16,0 0-6-16,0 0 7 15,0 0-6-15,12 0 1 16,11-4 6-16,4-2 1 16,0 2-1-16,-2 0 5 15,-3-1-5-15,0 1 0 16,0 0 0-16,3 0 0 16,4 1 0-16,2-4 0 15,5 3 0-15,-1 0 0 16,3 3-1-16,-5 1 1 0,4 0-1 15,-4 0-1-15,-2 0 2 16,0 0-1-16,-2 0 1 16,1 0-1-16,3 0-4 15,2 1 5-15,5-1 1 16,2 0-1-16,8 0 2 16,-1 0-2-16,-1 0 1 15,0 0-1-15,-6 0 1 16,-9 0 0-16,-8 0 0 15,-9 0-1-15,-10 0 6 16,-1-1-5-16,-5 1 12 16,0 0 13-16,0 0-6 15,0-3-1-15,0 3-19 16,0 0 0-16,0 0-52 0,0 0-116 16,-7 0-98-1,-7 0-396-15</inkml:trace>
  <inkml:trace contextRef="#ctx0" brushRef="#br0" timeOffset="15565.3654">27436 12595 116 0,'0'0'54'0,"0"0"78"16,0 0-88-16,0 0 43 15,0 0 2-15,0 0-21 16,0 0-7-16,-29-42-9 15,29 40 1-15,0 2-33 16,0 0-11-16,0 0 2 16,0 0-10-16,0 0-1 15,0 0 0-15,9 0-1 16,13-3 1-16,12 3 13 16,13-1-4-16,8-2 2 0,15 0-10 15,9 1 0 1,13-2 28-16,1 2 6 0,3-1-15 15,-3 2-19-15,-10 1 1 16,-12 0 4-16,-13 0-6 16,-15 0-1-1,-14 0-8-15,-9 0-30 0,-12 0-48 16,-8 0-28-16,-2 0-70 16</inkml:trace>
  <inkml:trace contextRef="#ctx0" brushRef="#br0" timeOffset="18154.7608">23073 13948 553 0,'0'0'54'0,"0"0"-49"16,0 0-5-16,0 0-1 16,0 0 1-16,0 0 16 15,0 0 24-15,-11 77-12 16,9-51 6-16,0 2 21 16,-2 6 4-16,-4 8-2 15,-2 14 5-15,-11 12-23 16,0 8 0-16,-4 9-20 15,2-1-12-15,8-2-6 16,15-8-1-16,11-6-108 16,22-19-100-16,5-26-189 0</inkml:trace>
  <inkml:trace contextRef="#ctx0" brushRef="#br0" timeOffset="18638.859">23347 14494 584 0,'0'0'143'0,"0"0"-24"0,0 0-73 16,0 0-40-16,0 0-6 15,0 0-1-15,0 0 1 16,106 0 24-16,-42 0-9 15,36 0-15-15,-15 0-51 16,-14 0-188-16</inkml:trace>
  <inkml:trace contextRef="#ctx0" brushRef="#br0" timeOffset="19231.712">24324 14155 232 0,'0'0'130'0,"0"0"-58"16,0 0-5-16,0 0 29 16,0 0 16-16,0 0 16 15,0 0-4-15,-21-12-20 16,19 12-11-16,0 0-38 15,-2 0-43-15,-5 6-12 16,-7 24-32-16,-9 18 17 16,-6 16 15-16,0 13 0 15,4-1-1-15,10-4 1 16,12-10-1-16,5-12 0 16,9-10-6-16,20-12 7 15,11-12-1-15,13-16-12 16,16-4 13-16,14-36 1 15,4-14 6-15,-1-8 1 16,-12-10-8-16,-18 1 23 0,-22 3 1 16,-24 2-23-16,-10 8-1 15,-22 8-7-15,-27 14-51 16,-13 12-41-16,-5 18-6 16,0 6 24-16,10 1-6 15,9 40-4-15,19-3-99 16,16-2-63-16</inkml:trace>
  <inkml:trace contextRef="#ctx0" brushRef="#br0" timeOffset="19463.3651">25007 14444 1252 0,'0'0'144'16,"0"0"-78"-16,0 0-51 15,0 0-15-15,0 0 0 16,0 0-31-16,0 0-109 16,-2-17-118-16,19 26-63 15,2-9-348-15</inkml:trace>
  <inkml:trace contextRef="#ctx0" brushRef="#br0" timeOffset="21801.1779">25569 13900 426 0,'0'0'123'15,"0"0"4"-15,0 0-33 0,0 0 5 16,0 0-24-16,0 0-4 16,0 0-9-16,-25-36-7 15,25 36 2-15,-2-4-1 16,2 4-14-16,-2-2-21 15,-1 2 3-15,1 0 2 16,0 0-5-16,0 0 5 16,0 0-25-16,2 0 6 15,-2 0-7-15,-1 0-8 16,-3 6-2-16,-4 14-16 16,-7 18 4-16,-5 16 22 15,-7 13 0-15,-3 11 0 16,6 2 0-16,6 0-1 15,8-6 0-15,10-3 1 16,2-9-2-16,2-6 1 0,19-6-30 16,8-10-3-16,2-6-1 15,4-12-1-15,3-8 24 16,-5-6 5-16,-4-8 7 16,-6 0 0-16,-8 0 1 15,-7-18 21-15,-8-4 13 16,0-8-22-16,-17-2-8 15,-9-4-5-15,-6 2-1 16,1 6 1-16,0 10-10 16,4 1 3-16,8 12-25 15,14 5-35-15,5 0-126 16,0 0-411-16</inkml:trace>
  <inkml:trace contextRef="#ctx0" brushRef="#br0" timeOffset="22209.3441">26235 14309 95 0,'0'0'820'16,"0"0"-690"-16,0 0-85 15,0 0-45-15,0 0-71 16,0 0 38-16,0 0 8 0,169-4-95 16,-99 14-80-16,-22-2-302 0</inkml:trace>
  <inkml:trace contextRef="#ctx0" brushRef="#br0" timeOffset="22364.3282">26219 14588 1053 0,'0'0'155'0,"0"0"-106"15,0 0-39-15,0 0-10 16,0 0-81-16,189-44-78 15,-115 34-168-15</inkml:trace>
  <inkml:trace contextRef="#ctx0" brushRef="#br0" timeOffset="22800.6928">27253 14239 849 0,'0'0'146'0,"0"0"-61"15,0 0-47-15,0 0-25 0,0 0-13 16,0 0-18-16,0 0 6 15,-95-14-1-15,41 50 10 16,-4 8 3-16,7 6 0 16,10-4-1-16,17-6-11 15,13-9 5-15,11-8 7 16,0-10-1-16,9-5-13 16,17-8 14-16,10 0 20 15,11-22 15-15,5-8-8 16,-4-4-12-16,-3-1 2 0,-13-3-11 15,-11 4 7 1,-9 4-5-16,-12 4-8 0,0 8-12 16,-10 8-27-1,-38 10-130-15,5 12-111 0,3 8-35 16</inkml:trace>
  <inkml:trace contextRef="#ctx0" brushRef="#br0" timeOffset="23008.6048">27721 14359 1311 0,'0'0'211'16,"0"0"-140"-16,0 0-36 0,0 0-17 15,0 0-18-15,0 0-67 16,0 0-73-16,-4-26-108 15,4 38-237-15,4-2 143 0</inkml:trace>
  <inkml:trace contextRef="#ctx0" brushRef="#br0" timeOffset="23603.4253">28124 13727 765 0,'0'0'308'0,"0"0"-161"0,0 0-9 15,0 0-67-15,0 0-48 16,0 0-22-16,0 0 9 16,-29-76-10-16,27 76-5 15,2 0 3-15,-2 0-14 16,2 8 6-16,-2 10-2 15,-3 13 12-15,-1 9 1 16,-8 10 0-16,-1 8 0 16,-5 8 9-1,-5-2-10-15,3 1 0 0,0-7 0 16,6-4-13-16,5-8 3 16,4-2-3-16,5-8-29 15,2-2-8-15,0-7-19 16,13-8 1-16,12-6 11 15,6-12 8-15,13-1 14 16,10-10 18-16,6-24 17 0,2-8 2 16,-6-2-2-16,-9-4 13 15,-11 4-1-15,-10 2 14 16,-6 3 7-16,-6 7-18 16,-5 6-14-16,-3 8 10 15,-1 7-11-15,-5 4 8 16,0 7-8-16,0 0-16 15,0 0-2-15,0 18-21 16,-2 15 27-16,-14 10 12 16,-6 12 1-16,-3 5 20 0,-2 4-8 15,6 0-7 1,-2-4 10-16,7 1 0 16,3-3-9-16,-1-2 5 0,6 2-11 15,-1 16-1-15,3-12-81 16,-4-16-273-16</inkml:trace>
  <inkml:trace contextRef="#ctx0" brushRef="#br0" timeOffset="23881.7606">26801 15205 1294 0,'0'0'159'15,"0"0"-88"-15,0 0-46 16,0 0-25-16,0 0-39 16,194-82-31-16,100 38 60 15,71-6 9-15,34 0-6 16,-14 16-28-16,-44 16-83 15,-28 18 1-15,-86 0-6 16,-65 0-249-16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2:11:26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6532 8488 13 0,'0'0'41'0,"0"0"5"15,0 0 20-15,0 0-20 16,0 0 12-16,-35 0-25 16,30 0-24-16,5 0-9 15,-2 0 56-15,2 0 72 16,-2 0-83-16,2 0-30 15,-2 0-8-15,2 0-7 0,-2 0 6 16,2 0-5 0,0 0 6-16,0 0 3 0,0 0-2 15,0 0 5-15,0 0-11 16,0 0-1-16,-3 0-1 16,3 0 0-16,0 0-1 15,0 0-1-15,0 0-5 16,0 0 6-16,0 0-7 15,0 0-7-15,0 0-1 16,0 0-4-16,0 0 4 16,0 0 2-16,9 0 7 15,8 0 7-15,10-2 44 0,9-2-5 16,11-4 16 0,7-4 3-16,8 0-32 15,7 0-6-15,0 0-10 0,2 2 0 16,1 0-1-16,-6 0-9 15,-5 2 2-15,-10 2-1 16,-11 2 0-16,-11 0 0 16,-12 4-1-16,-5 0-22 15,-6 0-43-15,-6 12-59 16,0 6-48-16,0-4-120 0</inkml:trace>
  <inkml:trace contextRef="#ctx0" brushRef="#br0" timeOffset="4184.4211">18140 8444 39 0,'0'0'38'0,"0"0"-27"16,0 0-1-16,0 0 8 15,0 0 3-15,0 0 12 0,0 0 1 16,-4-6-8-16,2 6 15 16,-2 0-7-16,1 0-34 15,1 0-7-15,-1 0 7 16,3 0 12-16,-2 0-6 15,2 0-5-15,0 0 12 16,0 0-6-16,0 0 3 16,-2 0 60-16,2 0-11 15,0 0-26-15,0 0-7 16,0 0 0-16,0 0 4 16,0 0 6-16,0 0 0 15,0 0-10-15,0 0-11 16,0 0-8-16,0 0-6 0,0 0-1 15,0 0 0-15,0 0-9 16,4 0-1-16,12 0 10 16,9 0 14-16,13-6 37 15,13-2-4-15,14-4-8 16,10-2-3-16,8-2-21 16,4-1-1-16,-3 3-12 15,-6 3-1-15,-7 0 0 16,-15 4 0-16,-11-1 0 15,-14 1 0-15,-16 6-1 16,-6-2 9-16,-7 3 18 16,-2 0 14-16,0 0-11 15,0 0-18-15,0 0-10 16,0 0-2-16,0 0 0 16,0 0 0-16,0 0-7 0,0 0-3 15,0 0-15-15,0 0-49 16,-6 11-61-16,-9 7-121 15,-8 1 90-15</inkml:trace>
  <inkml:trace contextRef="#ctx0" brushRef="#br0" timeOffset="8979.8627">29219 8332 23 0,'0'0'26'16,"0"0"-4"-16,0 0 7 16,0 0 8-16,0 0 15 15,0 0 12-15,0 0-20 0,0 0-13 16,0 0-5-1,0-4 13-15,0 1-9 0,0 2 33 16,0-1-18-16,0 2-20 16,0 0-12-16,0 0-13 15,0 0 3-15,0 0-2 16,0 0 0-16,0 0-1 16,0 0-1-16,0 0 1 15,0 0 1-15,0 0 0 16,0 0 6-16,0 0 0 15,0 0-6-15,0 0 1 16,0 0-2-16,0 0 0 16,0 0-1-16,0 0-1 15,4 0 2-15,13 0 1 16,1 0-1-16,5 0 2 0,0 0-2 16,0 0 1-16,0 0-1 15,-1 0 1-15,3 0 0 16,-3 0 1-16,2 0-2 15,-1 0 1-15,2 0 1 16,-2 0-1-16,2 0 12 16,2 0-3-16,2-4-8 15,0 1-1-15,2-1 1 16,3 3-1-16,-1-2 0 16,5 2-1-16,0 1 2 15,2-3-2-15,-5 3 2 16,-1 0-1-16,-5 0-1 0,-4 0 1 15,-8 0-1 1,-3 0-2-16,-8 0 0 0,-2 0-5 16,-1 0-16-16,-3 11-52 15,-9 0-29-15,-14 2-74 0</inkml:trace>
  <inkml:trace contextRef="#ctx0" brushRef="#br0" timeOffset="21820.5825">6757 10961 51 0,'0'0'65'0,"0"0"-26"15,0 0-39-15,0 0-16 16,0 0-95-16,-40 1 83 0</inkml:trace>
  <inkml:trace contextRef="#ctx0" brushRef="#br0" timeOffset="69931.9574">6663 10493 107 0,'0'0'111'15,"0"0"-68"-15,0 0-8 16,0 0-13-16,0 0 100 16,0 0 1-16,0 0-63 15,0 0-26-15,0 0-10 16,0 0-12-16,0 0-11 16,0 0 7-16,0 0-2 15,6 0-5-15,17 0 6 16,13-2-1-16,40-14-6 15,-7 2-36-15,-9-2-520 0</inkml:trace>
  <inkml:trace contextRef="#ctx0" brushRef="#br0" timeOffset="72523.447">4732 13914 218 0,'0'0'117'0,"0"0"-61"0,0 0-41 16,0 0-4-16,0 0 1 16,169-38-12-16,-115 18-8 15,-14 2-218-15</inkml:trace>
  <inkml:trace contextRef="#ctx0" brushRef="#br0" timeOffset="73003.4857">5875 13866 307 0,'0'0'202'15,"0"0"-66"-15,0 0-21 16,0 0-17-16,0 0-20 15,0 0-14-15,0 0-6 16,-14-14-5-16,14 8-22 16,12-4-13-16,10-2-16 15,12-4-2-15,6 4-10 16,20 8-122-16,-12 2-111 16,-9 2-363-16</inkml:trace>
  <inkml:trace contextRef="#ctx0" brushRef="#br0" timeOffset="73484.1876">6947 13864 232 0,'0'0'188'0,"0"0"-145"16,0 0-33-16,0 0-10 15,136-22-31-15,-83 6-297 0</inkml:trace>
  <inkml:trace contextRef="#ctx0" brushRef="#br0" timeOffset="76248.6755">7401 12836 172 0,'0'0'104'0,"0"0"-28"0,0 0 149 15,0 0-83-15,0 0-56 16,0 0-11-16,-9 0-31 15,9 0-20-15,0 0-8 16,16 0-1-16,6 0 11 16,7 0-12-16,6 0-12 15,10 0 5-15,2 3-7 16,6 22-139-16,-11-3-131 16</inkml:trace>
  <inkml:trace contextRef="#ctx0" brushRef="#br0" timeOffset="76418.2487">7575 13254 570 0,'0'0'183'0,"0"0"-106"16,0 0-38-16,0 0-39 15,116-43-40-15,-54 25-71 16,-4 1-186-16</inkml:trace>
  <inkml:trace contextRef="#ctx0" brushRef="#br0" timeOffset="76802.7919">8219 12904 781 0,'0'0'146'0,"0"0"-45"16,0 0-52-16,0 0-31 15,0 0-18-15,0 0-1 16,0 0-15-16,-114 102-23 16,114-62-36-16,0-4 36 15,18-8 19-15,11-6 3 16,5-12 16-16,5-10 1 15,9-4 11-15,-2-24 14 16,3-8 2-16,-9-6 15 16,-9-2-3-16,-10 2 22 15,-15 1 5-15,-6 4 14 0,-8 2-57 16,-21 5-18-16,-10 6-5 16,-3 6-6-16,-2 10-10 15,3 8-34-15,8 0-50 16,6 25-104-16,14 0-49 15,6 0-55-15</inkml:trace>
  <inkml:trace contextRef="#ctx0" brushRef="#br0" timeOffset="77079.5447">8857 12992 867 0,'0'0'174'0,"0"0"-24"16,0 0 28-16,0 0-16 16,0 0-58-16,0 0-32 15,0 0-33-15,0 0-26 16,0 0-13-16,0 0-9 15,0 0-44-15,0 0-68 16,0 0-71-16,2-6-112 16,-2-10-455-16</inkml:trace>
  <inkml:trace contextRef="#ctx0" brushRef="#br0" timeOffset="77602.0419">9418 12298 525 0,'0'0'140'16,"0"0"75"-16,0 0-72 0,0 0-87 15,0 0-56 1,0 0-39-16,0 0-29 0,0 48 40 16,-2 10 28-16,-12 14 0 15,-6 13 1-15,-9 3 0 16,-4 0 8-16,-4-2-2 16,4-8-6-16,4-7 0 15,7-9 7-15,11-12-8 16,4-10 0-16,7-4-1 15,0-7-7-15,0-4-1 16,14-3-8-16,1-4 5 16,1-6 12-16,2-3 1 15,-4-8 8-15,1-1 4 0,-1 0 3 16,1-7 7 0,-2-9-4-16,-2-7 34 0,-2-3-4 15,-9-6-30-15,0-4 0 16,-2 2 1-16,-21 0-13 15,0 8-7-15,-2 6-1 16,0 8-23-16,3 10-4 16,6 2-61-16,9 2-138 15,7 12-98-15</inkml:trace>
  <inkml:trace contextRef="#ctx0" brushRef="#br0" timeOffset="78082.9397">9881 12398 563 0,'0'0'185'15,"0"0"32"-15,0 0-67 16,0 0-65-16,0 0-85 16,0 0-1-16,0 0-19 15,-54 30-8-15,28 14 28 0,-8 14 0 16,-1 9 1 0,-1 1 6-16,7 0-7 0,7 0-14 15,4-1-16-15,4-1 11 16,6-2 4-1,4-4-1-15,4-2-4 0,0-8 10 16,0-8-10-16,10-7-8 16,11-9 7-16,-2-8 2 15,1-11 10-15,-1-7 2 16,-4 0 7-16,1-18 15 16,-1-15 28-16,-1-10-1 15,-5-4 19-15,-7-4-32 16,-2 3-5-16,0 8-11 15,0 10-5-15,-2 10-8 0,-12 12-17 16,-28 8-90-16,2 16-175 16,-1 4-116-16</inkml:trace>
  <inkml:trace contextRef="#ctx0" brushRef="#br0" timeOffset="83183.1944">19001 13064 153 0,'0'0'165'0,"0"0"-79"16,0 0-12-16,0 0 35 15,0 0 47-15,0 0-69 16,-11-2 4-16,11 2-9 0,0-2-20 16,0 2-2-16,0 0-26 15,0 0-23-15,0 0-11 16,0 0 0-16,0 0-1 16,2 0-28-16,19 0-3 15,16 0 22-15,11 0-3 16,13 0-20-16,28 0-78 15,-14 0-90-15,-15 0-105 0</inkml:trace>
  <inkml:trace contextRef="#ctx0" brushRef="#br0" timeOffset="83397.9597">19067 13445 405 0,'0'0'167'15,"0"0"-88"-15,0 0-25 16,0 0-27-16,0 0-17 16,145-54-10-16,-91 36-20 15,-8 4-183-15</inkml:trace>
  <inkml:trace contextRef="#ctx0" brushRef="#br0" timeOffset="83927.3538">19749 13078 310 0,'0'0'96'0,"0"0"41"0,0 0-6 16,0 0-33-16,0 0-3 15,0 0 5-15,0 0-22 16,-15-34-33-16,13 34-16 16,-3 0-15-16,-7 0-5 15,-3 10-7-15,-11 14-2 16,-6 8-7-16,3 8-4 16,2 4-8-16,9 5-14 15,10 1 11-15,8-2-13 16,0-6-4-16,16-6 0 15,17-12 9-15,13-16 10 16,8-8 20-16,4-20 1 0,2-20 12 16,-9-8 19-16,-8-2 0 15,-14 0 21-15,-16 0 31 16,-13 1-36-16,0 3-31 16,-11 6-17-16,-14 6 0 15,-4 8-10-15,-2 14-55 16,-11 12-91-16,9 6-101 15,6 12-84-15</inkml:trace>
  <inkml:trace contextRef="#ctx0" brushRef="#br0" timeOffset="84340.9711">20353 13134 466 0,'0'0'230'16,"0"0"-20"-16,0 0-49 0,0 0-51 16,0 0-2-1,0 0-26-15,0 0-42 0,-23-26-18 16,21 26-22 0,0 0-12-16,-2 0-28 0,-3 6-24 15,2 4 26-15,-1 0-5 16,3-2-28-16,3-4-10 15,0-4 40-15,0 0 21 16,5 0-4-16,24-20-43 16,-2-2-154-16</inkml:trace>
  <inkml:trace contextRef="#ctx0" brushRef="#br0" timeOffset="85546.372">20551 12773 159 0,'0'0'130'0,"0"0"18"0,0 0-58 16,0 0-20-16,0 0-28 15,0 0-20-15,0 0-8 16,0-20-8-16,0 20 3 16,0-2-2-16,0 2 12 15,0-2 30-15,0-2 3 16,0 0-12-16,0 0-8 16,0 0 14-16,0 0-24 15,0 0-13-15,0 0 0 16,0 0-9-16,0 2 0 0,0-2-1 15,4 0 1-15,8 0-1 16,5-2 0-16,8 0-1 16,8-2 2-16,6 0-2 15,1 4-6-15,0 2 8 16,-5 2-7-16,-4 0-2 16,-6 0-2-16,-7 10-11 15,-9 6-14-15,-7 2-20 16,-2 6 20-16,-9 4 20 15,-15 3 6-15,-8 1 9 16,3-5-26-16,5 0 14 16,9-8 1-16,5-1-5 15,8 0-2-15,2 1-13 16,0-1 4-16,2 6 0 16,14 0 8-16,1 4-2 0,4 2-1 15,-3 2-7-15,-3 0 18 16,-1-2 12-16,-3 3-6 15,-3-1 6-15,2-2 0 16,-4 4 0-16,-1-3 8 16,-3 4 2-16,0-1 13 15,-2-6 16-15,0-4-10 16,0-4-6-16,0-8 4 16,-9-4 37-16,-9-2 7 15,-6-6-37-15,-10 0-34 16,-16-22-23-16,7-10-118 15,7-12-490-15</inkml:trace>
  <inkml:trace contextRef="#ctx0" brushRef="#br0" timeOffset="86328.3911">21037 12769 7 0,'0'0'205'0,"0"0"-42"0,0 0-66 16,0 0-9-16,0 0-25 16,0 0-25-16,0 0-25 15,60-46-13-15,-18 38 28 16,7 2 2-16,-4 2-10 16,-7 4-14-16,-7 0-5 15,-9 0-1-15,-4 0-1 16,-3 10-5-16,-3-2 5 15,-5 2 1-15,-1-2-1 16,-6 2-19-16,0 2 2 16,0 4 1-16,0 1 6 15,-15 2 9-15,-1 3 2 16,3 0 0-16,1 2-6 16,6 2-5-16,6 1-4 15,0-1 8-15,0 0 6 0,16 4 1 16,1 0 1-16,3 2-1 15,-1 2 0-15,-2 0 0 16,3 2 0-16,-5-2 1 16,4 2 0-16,-6-3 0 15,0-5 9-15,-4-2-2 16,-5-6 5-16,1-4 5 16,-5-6 3-16,0-4 7 15,0-2 1-15,0 0 23 16,-11 0 23-16,-14-4-13 15,-10 0-33-15,-7 0-29 16,-18 0-62-16,12-10-107 0,13-4-130 16</inkml:trace>
  <inkml:trace contextRef="#ctx0" brushRef="#br0" timeOffset="89528.3242">29501 13046 522 0,'0'0'133'0,"0"0"-35"15,0 0-45-15,0 0 22 16,0 0 37-16,0 0-7 16,0 0-40-16,16-6-36 15,6 2-21-15,14 0-7 16,11 4-2-16,11 0 1 16,13 0-8-16,33 10-81 15,-15 8-140-15,-14-4-135 0</inkml:trace>
  <inkml:trace contextRef="#ctx0" brushRef="#br0" timeOffset="89840.1655">29684 13417 103 0,'0'0'535'0,"0"0"-430"16,0 0-66-16,0 0-13 16,0 0 20-16,0 0-5 15,0 0-4-15,-4 0-5 16,4 0-1-16,13 0-8 15,20 0-13-15,19 0 10 0,17 0-20 16,28 0-55-16,-12 0-130 16,-20 0-228-16</inkml:trace>
  <inkml:trace contextRef="#ctx0" brushRef="#br0" timeOffset="90365.9241">30626 13002 426 0,'0'0'279'0,"0"0"-126"16,0 0-30-16,0 0-50 15,0 0-39-15,0 0 18 16,0 0 3-16,-4-61-35 16,-1 61-20-16,-3 0-33 0,-8 9-31 15,-8 13 39 1,-7 12 17-16,-8 10 7 0,4 10-6 15,4 4 5-15,11 5 1 16,17-4-47 0,3-2 16-16,29-5 19 15,23-10 13-15,16-12 2 0,13-12-2 16,8-14 6-16,0-4-5 16,-5-20-1-16,-14-16 15 15,-15-12 8-15,-16-12 26 16,-22-10 6-16,-17-7-26 15,0-3-2-15,-31 2 10 16,-11 12-13-16,-5 14 34 16,-6 16-46-16,-5 18-12 15,-11 13-58-15,-9 5-57 0,-43 37-81 16,21 1-122-16</inkml:trace>
  <inkml:trace contextRef="#ctx0" brushRef="#br0" timeOffset="103921.6879">18005 10026 62 0,'0'0'88'16,"0"0"0"-16,0 0 3 16,0 0-10-16,0 0-13 15,0 0-12-15,-8 0 15 16,6 0-31-16,0 0-40 15,2 0 9-15,-2 0 5 16,2 0-1-16,0 0 0 0,-2 0-3 16,2 0 2-1,0 0 2-15,0 0-4 0,0 0 13 16,0 0 2-16,0 0-3 16,0 0-4-16,0 0-6 15,0 0 4-15,0 0-2 16,0 0 5-16,0 0 3 15,0 0-11-15,0 0-10 16,0 0 11-16,6 0-11 16,8 0 17-16,3 0 9 15,4 0-7-15,1-4-1 16,5-2-12-16,-3 2-5 16,-1 0 4-16,-3 0-6 15,-3 2 2-15,-5 2-2 16,-3 0 0-16,-5 0 0 0,-2 0-8 15,0 0 7-15,-2 0-24 16,0 0-12-16,0 0-5 16,0 0 7-16,0 0 6 15,0 0 13-15,0 0-5 16,0 0 5-16,-8 4 15 16,-8 2 1-16,-6 2 17 15,-3 2-17-15,1-2-2 16,-1 2-5-16,5-4 0 15,2 2-9-15,3-2 7 16,3-2 3-16,4 0-15 16,-1 0 3-16,5-2 5 0,1-2-7 15,0 0 3-15,1 2 14 16,2-2 3-16,0 0-2 16,0 0 2-16,0 0-1 15,0 0-12-15,0 0-29 16,12 0-76-16,-1 0-189 0</inkml:trace>
  <inkml:trace contextRef="#ctx0" brushRef="#br0" timeOffset="112176.1398">5109 13844 117 0,'0'0'58'0,"0"0"-44"15,0 0-14-15,0 0-1 16,0 0-1-16,0 0-8 16,-3 0-1-16,3 0 3 15,0 0 8-15,-2 0 48 16,0 0 27-16,2 0 23 16,-2 0-10-16,0 0-36 15,-1 0-30-15,3 0-12 16,0 0-9-16,0 0 9 15,0 0-4-15,0 0 1 0,0 0-5 16,0 0 9-16,0 0 8 16,0 0 78-16,0 0 8 15,0 0-18-15,0 0-22 16,0 0-4-16,0 0-9 16,0 0-12-16,0 0-5 15,0-6-13-15,5 0-7 16,6-2-14-16,2 0-1 15,7-2-1-15,5 0-6 16,4 0 5-16,6 0 2 16,3 0 0-16,0 0-1 15,0 2 0-15,-4 0 1 16,-8 2-1-16,-8 4-10 0,-10 0-7 16,-2 2-8-1,-4 0-8-15,-2 0-11 0,0 0-20 16,-10 12-62-16,-7 4-26 15,-3 2-48-15</inkml:trace>
  <inkml:trace contextRef="#ctx0" brushRef="#br0" timeOffset="116123.2578">9041 11508 208 0,'0'0'200'0,"0"0"-44"16,0 0-53-16,0 0-20 15,-26-108 3-15,26 81-1 16,0 1-23-16,0 0-26 16,0 5-16-16,2-1 19 15,6 4 2-15,1-1-25 16,5 3-15-16,1 0 0 16,8-2-2-16,1 0 1 15,7 2 0-15,1 0 0 16,-1 4-1-16,0 6 0 15,-2 4-6-15,-2 2-14 16,-3 0 8-16,-4 12-21 0,-2 6-1 16,-3 4-3-1,-3 0 9-15,-5 0 18 0,-5 0 4 16,-2-1 7 0,0-2 0-16,0-2 1 0,0 1 0 15,0-3 5-15,-5 3-5 16,-2-1-1-16,0-3 1 15,3-5-1-15,0 0 1 16,2-4 0-16,2-2 0 16,0-3 6-16,0 0-6 15,0 0-1-15,0 0 1 16,0 0 0-16,0 1 0 0,0 2-1 16,-2-1 0-1,2 2 0-15,0 1-1 0,0 2 1 16,0-3 0-16,0-2-1 15,0 0 1-15,0-2-1 16,0 2 0-16,0-2 1 16,0 0 0-16,0 0 1 15,0 0 0-15,-3 0-1 16,3 0 1-16,-2 4-1 16,0 0 0-16,-3 6 1 15,0 2-1-15,-3 4 1 16,-3 4-1-16,-5 6 0 15,-1 4 7-15,-6 4-7 16,1-2 1-16,-1-2 5 16,6-4-5-16,3-6 0 0,3-3 0 15,2-5 1-15,3-5 0 16,1 1-2-16,0 1 0 16,1-4 0-16,2 4 1 15,0-3-1-15,-3 1 0 16,3 2 0-16,-2-1 0 15,-1 0 0-15,0-2 6 16,1 0-5-16,2 0-1 16,-2 2 7-16,-1 0-6 15,-1 2 5-15,-4 0-3 16,2 2-3-16,-1 2 1 16,-1 0 1-16,2 0-2 15,-1-2 6-15,3-2-6 0,-2-2 0 16,2 0 0-1,-1-2 1-15,3 0-1 0,0-2 0 16,-1 2 0-16,2-4 0 16,3 0 0-16,0-2 1 15,0 0 1-15,0 0-2 16,0 0 1-16,3-6 17 16,12-12-1-16,6-6-10 15,-2 0-6-15,-3 6 1 16,-5 4-1-16,-5 6 0 15,-2 4 1-15,-2 2-2 16,2 0-1-16,3-2-12 16,-1 2-9-16,3-2 4 15,0 4-4-15,-2 0-8 16,-1 0-8-16,1 0 2 0,0 0 10 16,2 10-3-1,-1 0 16-15,1 0 12 0,1 0-5 16,0-2-2-16,-1 0 6 15,1-4-4-15,-2 0 6 16,-1-2 1-16,-3 0-1 16,-2-2 0-16,-2 2-1 15,0 0 0-15,0 6-42 16,-8 0-156-16,-7 0-77 0</inkml:trace>
  <inkml:trace contextRef="#ctx0" brushRef="#br0" timeOffset="116957.4584">9219 11251 337 0,'0'0'62'0,"0"0"-48"15,-156 125-5-15,89-65 7 16,11-2 5-16,17-4-6 15,18-12-14-15,17-6 7 16,4-12-8-16,16-14 1 16,24-10 15-16,14-2 28 15,6-28-10-15,2-10-18 16,-9-4-4-16,-12 0-11 16,-17 2 12-16,-15 3 23 15,-9 6 8-15,-9 5 1 16,-25 7-10-16,-6 12-1 15,-4 9-18-15,-3 0-15 16,1 11 5-16,7 18-6 0,6 3-9 16,13 5 2-16,11 2-5 15,9-1 12-15,9-4-8 16,27-8 8-16,10-10 6 16,10-10 1-16,0-6 10 15,0-4 6-15,-10-18-5 16,-11-2-2-16,-12-6-9 15,-13 2 3-15,-10-2-10 16,-10 4-9-16,-23 6-12 16,-7 6-4-16,-5 8 15 15,1 6 0-15,2 9-10 16,5 20 4-16,8 7 0 0,14 6-1 16,13 0-2-1,2 0-9-15,35-4 7 0,19-10 15 16,13-8-8-16,6-13 14 15,1-7 0-15,-7 0 2 16,-16-9 7-16,-17 1-7 16,-21 4 5-16,-13 4 5 15,-3 0 17-15,-34 4-29 16,-15 18-7-16,-8 10 7 16,-5 7 8-16,7 5-5 15,8 0-3-15,9 0 9 16,16-8-8-16,17-10-1 15,8-6-9-15,8-10-6 0,35-10 15 16,62-6 0-16,-8-16-2 16,-3-10-180-16</inkml:trace>
  <inkml:trace contextRef="#ctx0" brushRef="#br0" timeOffset="117906.8054">10552 11249 367 0,'0'0'222'16,"0"0"-91"-16,0 0 12 16,0 0-11-16,0 0-43 15,0 0-21-15,0 0 2 16,0-6 6-16,0 6-3 16,0 0-5-16,0-2 15 15,0 2-2-15,0 0 5 16,0 0-19-16,0 0-29 15,0 0-16-15,0 0-22 16,0 0 0-16,0 0-13 16,0 0-16-16,0 16-5 15,0 10 18-15,0 10 8 0,0 9 8 16,2 5 0-16,9 4 0 16,2 2 0-1,3 2 0-15,-1 0-1 16,-1-2 1-16,-1-5-1 0,-1-5 1 15,-4-10 1-15,-3-10 0 16,-1-10 0-16,-2-8-1 16,-2-4 7-16,0-4-6 15,2 0 8-15,-2 0 7 16,0 0-2-16,0 0 4 16,0-2-18-16,0-26-91 15,0 2-272-15,-11-7-918 0</inkml:trace>
  <inkml:trace contextRef="#ctx0" brushRef="#br0" timeOffset="120914.8705">19684 11600 530 0,'0'0'146'0,"0"0"-101"15,0 0-27-15,0 0-16 16,-120 80 2-16,101-49 3 16,7-3-7-16,12 0 0 15,0-2-10-15,4 2 9 16,19-2 0-16,3 0 1 16,8-6 13-16,6-6-2 15,0-10 14-15,2-4 14 0,-4 0 1 16,-5-16 7-1,-6-6-3-15,-2-4 11 16,-9-2-21-16,-7 0 16 0,-7-1-4 16,-2-3 12-16,-2 2-23 15,-19-2 13-15,-6 6-36 16,-2 6-12-16,-4 8-22 16,-2 10-50-16,-1 2-18 15,5 6-37-15,6 22-45 16,10-3-65-16,13-7-298 0</inkml:trace>
  <inkml:trace contextRef="#ctx0" brushRef="#br0" timeOffset="121136.6885">20197 11761 842 0,'0'0'259'15,"0"0"-10"-15,0 0-46 16,0 0-47-16,0 0-62 16,0 0-39-16,0 0-30 15,0-71-25-15,0 71-25 16,0 0-127-16,0 0-139 16,2 0-308-16,3 0-131 0</inkml:trace>
  <inkml:trace contextRef="#ctx0" brushRef="#br0" timeOffset="121526.0563">20489 11568 591 0,'0'0'179'16,"0"0"12"-16,0 0-84 0,0 0-62 16,0 0-44-1,0 0-1-15,0 0-19 0,0 0 6 16,-11 18 13-16,-3 4-1 16,3-2 0-16,2-4-6 15,7-4-9-15,2-1-29 16,0-4 6-16,9 5 39 15,13 2 1-15,3 4 0 16,4 3 7-16,-5 1-7 16,-4 2-1-16,-5 2-1 15,-7 0-8-15,-8 4-4 16,0 4 13-16,-27 2 0 16,-16 2-3-16,-37 10-28 15,6-11-133-15,12-10-143 0</inkml:trace>
  <inkml:trace contextRef="#ctx0" brushRef="#br0" timeOffset="121729.2395">20418 11474 713 0,'0'0'213'0,"0"0"-67"16,0 0-67-16,0 0-25 15,0 0-15-15,133-52-19 16,-90 46-18-16,-1 4-1 16,0 2-1-16,9 0-34 15,-11 0-176-15,-15 0-301 0</inkml:trace>
  <inkml:trace contextRef="#ctx0" brushRef="#br0" timeOffset="130863.4119">30657 12005 355 0,'0'0'166'16,"0"0"-38"-16,0 0-14 16,0 0-44-16,0 0-5 15,0 0-28-15,0-10-24 0,0 10-12 16,0 0 8-16,0 0-9 16,-2 0 9-16,2 0 7 15,-4 0-10-15,-3 0-6 16,-6 4-1-16,-9 12-6 15,-5 8 7-15,-2 5 0 16,2 0 0-16,5 3 0 16,11-1-7-16,6 0 5 15,5-2-11-15,0-5 5 16,13-4 7-16,12-6-4 16,6-10 5-16,7-4 23 15,9-6 25-15,-1-18-3 16,0-6-5-16,-9-2-2 0,-6-4 1 15,-12-3-20 1,-11-1-19-16,-8-4-5 16,0 2-25-16,-27 2-21 0,-8 12-41 15,-44 28-70-15,11 4-76 16,1 24-122-16</inkml:trace>
  <inkml:trace contextRef="#ctx0" brushRef="#br0" timeOffset="134469.8633">6481 10164 10 0,'0'0'52'0,"0"0"-13"16,0 0-6-16,0 0-14 15,0 0-4-15,0 0 303 16,-7 0-146-16,7 0-80 16,0 0-38-16,0 0-11 0,0 0-10 15,0 0-4 1,0 0-3-16,0 0-1 0,0 0-6 15,0 0 17-15,0 0 7 16,0 0-14-16,0 0-1 16,0 0-23-16,0 0-5 15,0 0 0-15,0 0-16 16,4 0 7-16,8 0 8 16,3 0 1-16,1 0 0 15,2-4 0-15,2 2 0 16,0-2 1-16,0 0 1 15,0 0 4-15,1 2-6 16,-6 2-45-16,-7 0-52 0,-6 0-106 16,-2 0-180-16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2:16:00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7766 13986 33 0,'0'0'120'0,"0"0"-120"15,0 0-20-15,0 0 20 16,-29-2 320-16,25 2-154 16,2 0-95-16,0 0-2 15,2-2 22-15,0 2-13 16,0-2-20-16,0 2-12 16,0 0 0-16,0-1-9 0,0 1-14 15,0 0-13 1,0-3-10-16,0 2-15 0,6-2 7 15,19-3-21-15,15-2 27 16,11 0-5-16,9 0-35 16,7 5-50-16,16 3-34 15,-16 0-83-15,-21 5-116 0</inkml:trace>
  <inkml:trace contextRef="#ctx0" brushRef="#br0" timeOffset="208.9369">8007 14225 582 0,'0'0'382'0,"0"0"-214"16,0 0-117-16,0 0-51 15,0 0-6-15,0 0-25 16,0 0-21-16,160-42-30 15,-64 26-112-15,-13-6-175 0</inkml:trace>
  <inkml:trace contextRef="#ctx0" brushRef="#br0" timeOffset="1539.9774">8785 14185 525 0,'0'0'78'16,"0"0"-29"-16,0 0-48 16,0 0-1-16,140-44 22 15,-82 16 20-15,-3 2 5 16,1-4-2-16,-4-5 10 16,-3 2 13-16,-5-6-2 15,-4-3-5-15,-1-2 4 16,-4-8-11-16,1-6-17 15,-1-9-9-15,-1-6 10 16,-1-26-14-16,-6-21 20 16,-5-21 11-16,-9 11-7 15,-11 28 0-15,-2 26-19 0,0 16 3 16,0-29-2 0,-2-33-1-16,-2-38-21 0,4-5-7 15,0 11 1-15,0 11 0 16,6 15 14-16,-1 0 5 15,-5 2-7-15,0 5 4 16,-13 8-6-16,-5 23 5 16,-2 12-10-16,2 16 2 15,1 2 3-15,-4-14-12 16,-1-10 6-16,-3-11 25 16,3 5-24-16,2 4-1 15,2 4-6-15,3-1 1 16,4 5 1-16,-1-2-2 15,3 2 2-15,1 1-2 16,-4 4 1-16,-1 4 0 16,-7 5-1-16,-7 4 0 15,-9 4-10-15,-10 2-20 0,-10 1 22 16,-2 3 7-16,-4 2-4 16,-1 2 5-16,3 0 0 15,0-2-1-15,6 1 1 16,4 2-1-16,7 0 1 15,7 3-1-15,7 0 1 16,10 4-1-16,3 2 1 16,5 0-1-16,4 2 1 15,0-2 0-15,3 2 0 0,-3-3 1 16,3 1-1 0,-4 3 0-16,2-2 0 0,-3 3 0 15,1 0 1 1,-4 0 0-16,-3 0 5 0,-3-2-6 15,-2-4 2-15,-2-1 5 16,-1 2-1-16,1 1-5 16,0 5 7-16,4 3-1 15,1 4-2-15,0 2-4 16,2 0 8-16,-3 0-8 16,-4 0 8-16,-3-2 0 15,-6-2-9-15,-1 0 1 0,-1 4 13 16,2 2-13-1,4 4-1-15,3 4 1 0,6 2 1 16,5 3-2-16,4 2 0 16,4 2-2-16,1 2-22 15,0 1-78-15,-10 0-87 16,-10 9-54-16,-41 34-97 16,3-3 23-1,2-2 24-15</inkml:trace>
  <inkml:trace contextRef="#ctx0" brushRef="#br0" timeOffset="2570.7634">7914 8145 232 0,'0'0'210'15,"0"0"-66"-15,0 0-43 16,0 0-12-16,0 0-21 15,0 0-19-15,0 0-27 16,0-20-5-16,0 18 24 16,0 2 15-16,0-2 11 15,0-2 1-15,0 2-18 16,0-4-21-16,0 2-5 16,0 2-3-16,0-2 2 15,0 4-2-15,0 0-11 16,0 0-4-16,-3 0-5 15,1 0-2-15,-2 0 1 16,-6 0-8-16,-3 0 1 0,-9 12-6 16,-7 4-9-16,-4 4-1 15,1-2 4-15,5 0 12 16,6-2-7-16,3-2 2 16,7-2 2-16,-1 1-7 15,4-4-1-15,-1 4 5 16,1-3 2-16,4-5 10 15,2 2 1-15,2-4-16 16,0 0 7-16,0-3 8 16,0 0-13-16,0 1 13 15,0-1 1-15,0 0 0 16,0 0 7-16,0 0-6 16,0 0-1-16,0 0 0 15,0 3-7-15,0-2 7 16,0 6-1-16,0-1 1 0,0 2 0 15,0 3 1 1,0 4-2-16,4 3 0 0,8 6 1 16,1 4 0-16,1 6 0 15,3 6-1-15,1 0 1 16,0 4 0-16,0 1 1 16,0 0-1-16,-1 4 0 15,2-5-1-15,2-2-48 16,14 6-70-16,-7-10-66 15,-4-12-101-15</inkml:trace>
  <inkml:trace contextRef="#ctx0" brushRef="#br0" timeOffset="7211.3958">19314 14225 348 0,'0'0'57'0,"0"0"68"16,0 0-5-16,0 0-39 16,0 0 15-16,0 0-15 15,-66-60-17-15,66 56-16 16,0 2-14-16,0 2-11 15,0-4-12-15,0 0 7 16,2-4 0-16,18-8 6 16,16-10-8-16,12-10-15 15,12-8 8-15,10-9 0 16,-3-5 1-16,0-4 7 16,-3-2 9-16,-1 0-1 15,-3-2 2-15,-2-6-2 0,0-5-2 16,-2-7-7-16,4-21 6 15,4-22-5-15,10-24-7 16,-1-9-1-16,-6 3 0 16,-9 7-3-16,-11 11 5 15,-7 7-1-15,-9 5-8 16,-11 1 9-16,-9 2 4 16,-11-5-3-16,0-1-1 15,-9 4-1-15,-13 6-4 16,-5 2 1-16,-4-5-6 15,3-1 11-15,-4-1 1 16,3 1-5-16,-2 4-7 16,-3 4 0-16,-2-5 1 0,-3-1-2 15,-3 1 1 1,-3 3 0-16,3 22-1 0,4 20 0 16,7 16 0-16,0 6 13 15,-8-13 2-15,-3-7-9 16,-5-10 11-16,0 2-5 15,5 3-12-15,2 7 1 16,4 4 0-16,3 8 12 16,4 8 3-16,2 4-7 15,2 5 1-15,4 4-1 16,-4 2-2-16,0 5-6 16,3 2 0-16,0 2-1 15,2 2 2-15,-3 2-2 0,4 0 0 16,-4-4 0-16,-4 0-5 15,0-2 4-15,-4-2 1 16,0 1 0 0,-2-1 0-16,-1 0 0 0,3 2 0 15,2 2 0-15,5-2 1 16,-1-2-2-16,3-2 1 16,-2-2 0-16,-1 0 0 15,0 4 0-15,6 4 0 16,0 6-9-16,11 12-35 15,8 6-115-15,0 4-246 16,2 0-547-16</inkml:trace>
  <inkml:trace contextRef="#ctx0" brushRef="#br0" timeOffset="7795.8244">18535 8717 192 0,'0'0'229'16,"0"0"-86"-16,0 0-30 16,0 0-1-16,0 0 0 15,0 0-18-15,0 0-19 16,-16-18-16-16,16 4-21 15,0-4-17-15,0-7-9 16,14-7-11-16,3-6 12 16,3-6-13-16,3 0 11 15,2-2 6-15,-2 0 3 16,4 0-8-16,0-3-11 16,0 1-1-16,2 0 1 0,-2 6 0 15,-6 8 9-15,-2 8-9 16,-8 8 23-16,-4 10-13 15,-3 4-11-15,-2 4-6 16,5 0-13-16,4 0-6 16,7 0 18-16,9 4 1 15,10 8 6-15,11 6 0 16,12 6-1-16,11 8-17 16,35 14-42-16,66 24-71 15,-20-5-39-15,-7-9-192 0</inkml:trace>
  <inkml:trace contextRef="#ctx0" brushRef="#br0" timeOffset="10426.3487">29890 14369 232 0,'0'0'143'0,"0"0"-39"16,0 0-35-16,0 0-30 0,0 0 3 16,0 0 25-1,15 0-4-15,-9 0 8 0,4 0 1 16,-2 0-8-16,1-4-2 15,5-2-12-15,1-2 1 16,5-2-18-16,7-2-8 16,9-6-9-16,8-4 4 15,10-6 18-15,10-6-15 16,5-6-9-16,5-2 1 16,1-2 8-16,2-9-4 15,0-1-5-15,2-6 5 16,-2-6-11-16,1-6 2 15,0-10-9-15,7-25 11 16,13-31-5-16,7-22-5 16,-3-7-1-16,-10 15 4 0,-15 23-4 15,-15 19-1 1,-4 2 0-16,3 0 18 0,-5-1-4 16,-1 1-4-16,1-2 8 15,-5-2 8-15,-2-11-19 16,1-7-5-16,-4-6-1 15,1-3 9-15,-7 7-9 16,-7 10 0-16,-6 7 0 16,-7 5 7-16,-4 1 8 15,-3 3 11-15,-2 14-1 16,-2 16-9-16,-2 14-4 16,-3 1-2-16,8-23 0 15,-4-30 8-15,3 2-6 16,1 10-2-16,-1 11-3 0,-5 19-7 15,2-12 5-15,-4-8-5 16,-4 2 8-16,0 3 3 16,0 3-2-16,0 2 1 15,-4 1 1-15,-6 3 3 16,-1 2-8-16,-5 2-7 16,1 2 2-16,-5-1-2 15,-2 5 2-15,-1-2 4 16,-3 4-5-16,-1-2 0 15,-4 0-1-15,-1 1 0 16,-1 3 0-16,0 4 0 16,-1 4 0-16,-1 2 0 15,-2 2 1-15,0 2-1 16,-5 0 0-16,-3-1-5 16,-2 1 5-16,-2 0 0 0,3 0 0 15,3 2 0-15,3 2 0 16,7 2 0-16,-1 1 1 15,3 1-1-15,-2 2 0 16,-3-2-1-16,-5-2 0 16,-5 2-7-16,-1-2 2 15,-4-1 5-15,2 4 0 16,-1 0 1-16,6 3 6 16,5 4-5-16,5 4-1 15,1 4 1-15,2 0-1 16,-4 2 0-16,0 2-7 15,-5-2 6-15,-6 2-8 16,-8 0-1-16,-8 1-9 0,-3 6 7 16,1 0 2-1,8 8 10-15,13-1-1 0,17 3 1 16,12 4-10-16,8 1-63 16,6 0-92-16,0 32-155 15,8 4 53-15,13-6-48 0</inkml:trace>
  <inkml:trace contextRef="#ctx0" brushRef="#br0" timeOffset="11277.1339">30515 6655 408 0,'0'0'170'15,"0"0"-30"-15,0 0-47 16,0 0-47-16,0 0-23 16,0 0-13-16,0 0-7 15,0-12 6-15,0 12-9 16,0 0-10-16,0 0-7 0,0 0-1 15,-4 14 17-15,-12 6-11 16,-11 14 11 0,-13 11 0-16,-16 10 1 0,-8 12 2 15,-3 1 7 1,7 2-8-16,11-6 6 0,11-5-7 16,11-8 1-16,10-8 0 15,9-7-1-15,8-8 0 16,0-2 0-16,21-6 1 15,16 0 11-15,15-2 6 16,17 2 1-16,11 0 1 16,12 4-8-16,-1 2-11 15,3 6 0-15,-7 7-1 16,15 31-50-16,-22-10-102 16,-21-4-178-16</inkml:trace>
  <inkml:trace contextRef="#ctx0" brushRef="#br0" timeOffset="20249.6836">4141 15208 215 0,'0'0'287'16,"0"0"-128"-16,0 0-104 15,0 0-19-15,0 0-6 0,0 0 18 16,-33-45 7 0,33 45-2-16,-3-4-24 0,3 4 3 15,0 0-10-15,0 0 2 16,0 0 2-16,0 0-7 16,0 0-10-16,0 0-8 15,0 0-1-15,0 0-2 16,0 0-8-16,0 0 1 15,21 0-2-15,14 0 11 16,36 0 1-16,59 0 0 16,66 0 10-16,43 4 28 15,31-4-20-15,10 0 0 16,1 0-7-16,29 0-10 16,8 0-1-16,-11 0 1 15,-20-4 4-15,-42 4-5 0,-41 0 0 16,-51 0 1-16,-46-5-2 15,-35 1 0-15,-22-1-2 16,4 1-5-16,-2-1-13 16,-6 1-12-16,-30-3-67 15,-14 5-143-15,-4-2-536 0</inkml:trace>
  <inkml:trace contextRef="#ctx0" brushRef="#br0" timeOffset="22176.8757">924 2765 165 0,'0'0'78'0,"0"0"-44"15,0 0-22-15,0 0-11 16,0 0-1-16,0 0 11 16,0 2 12-16,0-2 13 15,0 0 90-15,0 0-32 16,0 0-31-16,-2 0-11 16,2 0-17-16,0 0-11 15,0 0-9-15,0 0-14 16,6 0-1-16,26 0 0 15,17-6 1-15,20-6 22 16,16-2-10-16,8-2 7 16,7 0-12-16,0 0-1 15,4 0-6-15,2 2 0 0,4-1 6 16,0 4 0-16,0-3-7 16,-3 2 2-16,-4-1-1 15,-3 2 0-15,0 0 8 16,-5 4-8-16,-1-1 0 15,-7 4 0-15,-4 1 0 16,-4 1-1-16,0 2 1 16,-2 0-1-16,0 0 0 15,2 0 1-15,4 0 1 16,6 0-2-16,7 0 0 16,4 0 0-16,5 0 0 15,4 5 0-15,0 3 0 0,18 2 0 16,21 3 0-16,25 4 0 15,12 1 0 1,-7-3-2-16,-15-2 2 16,-21-5 0-16,-10 0 2 15,-25-5-2-15,-20 2-2 0,-18-3 2 16,-4 0 0-16,15 0 0 16,14 0 0-16,28 0-1 15,34-2-83-15,-29 0-121 16</inkml:trace>
  <inkml:trace contextRef="#ctx0" brushRef="#br0" timeOffset="54216.68">6611 10012 41 0,'0'0'83'15,"0"0"-74"-15,0 0 8 16,0 0 247-16,0 0-124 16,0 0-55-16,0 0-30 0,4 0-10 15,9 0 5 1,3 4-12-16,5 0-15 0,6 2-20 15,33 8-3-15,-6 0-42 16,-2-8-248-16</inkml:trace>
  <inkml:trace contextRef="#ctx0" brushRef="#br0" timeOffset="55310.2481">18327 9970 74 0,'0'0'27'0,"0"0"-18"15,0 0-8-15,0 0 21 16,0 0 47-16,0 0 2 0,5-69-15 16,-5 64 0-16,0 1-18 15,0 2-21-15,0-1-6 16,0 3-11-16,0-1 0 15,0 1 15-15,0 0 31 16,0 0 35-16,0 0 23 16,0 0 7-16,0 0-16 15,0 0-18-15,0-3-1 16,0 3-9-16,0-1-22 16,14-1-14-16,19-4-29 15,40-7-2-15,74-6-12 16,-9 2-116-16,-1-7-131 0</inkml:trace>
  <inkml:trace contextRef="#ctx0" brushRef="#br0" timeOffset="56404.0833">28978 9793 469 0,'0'0'225'0,"0"0"-99"16,0 0-32-1,0 0-45-15,0 0-48 0,0 0-1 16,-2-10-1-16,2 10-12 16,0 0 3-16,0 0 3 15,15 0-2-15,18 6 9 16,58 6 0-16,-3-2-30 16,1-6-156-16</inkml:trace>
  <inkml:trace contextRef="#ctx0" brushRef="#br0" timeOffset="58758.0725">6407 8572 215 0,'0'0'228'0,"0"0"-167"16,0 0-27-16,0 0 70 0,0 0 25 15,0 0-60-15,-6 0-33 16,6 0-7-16,0 0-13 16,0 0-2-16,0 0-14 15,0 0-10-15,13 0-2 16,16 0 7-16,20 0 5 15,38 0 28-15,51-16 4 16,58-8 11-16,20-2-21 16,-2 4-14-16,-11 10-8 15,-33 4-8-15,-43 2-131 16,-30-8-216-16</inkml:trace>
  <inkml:trace contextRef="#ctx0" brushRef="#br0" timeOffset="59907.606">17995 8496 502 0,'0'0'59'0,"0"0"6"16,0 0-13-16,0 0-19 15,0 0-20-15,0 0-13 16,94-26 22-16,-24 26 24 16,30 0-2-16,35 0-10 15,44 16-16-15,18 6-7 16,11 6-10-16,-1-2-1 16,-61-10-89-16,-26-10-174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39:27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12946 9589 152 0,'0'0'323'0,"0"0"-221"0,0 0-102 16,0 0-7-16,0 0 1 15,0 0 6-15,-71-56 6 16,69 54-4-16,0 2-1 15,2 0 6-15,-2 0-6 16,2 0 6-16,0 0-6 16,0 0 0-16,0 0 6 15,0 0-6-15,0 0 0 16,0 0-1-16,0 0 1 16,0 0 21-16,0 0 1 0,0 0 9 15,0 0 15-15,2 0 5 16,13 0 5-16,6 0-5 15,10 0 11-15,14-8 4 16,12-7-12-16,19-3-13 16,16-5-8-16,5-1-8 15,6 2-15-15,-5 4 2 16,-11 7-13-16,-15 9 0 16,-30 12-65-16,-20 18-181 15,-22 5-411-15</inkml:trace>
  <inkml:trace contextRef="#ctx0" brushRef="#br0" timeOffset="2825.8718">13029 12873 362 0,'0'0'190'16,"0"0"-122"-16,0 0-36 15,0 0 49-15,0 0 43 16,0 0 19-16,-4 0-45 16,4 0-30-16,0 0-20 15,0 0-21-15,0 0-9 16,0 0-8-16,0 0-10 0,0 0 6 15,0 0-6 1,0-15 0-16,17-11-8 0,8-10-10 16,4-11 12-16,2 3-4 15,-2 4 9-15,-9 10 0 16,-7 12 0-16,-6 10 0 16,-4 6 0-16,-1 2-28 15,-2 0-29-15,0 14-11 16,2 14 43-16,0 6 26 15,3 6 0-15,1 0 7 16,6-7-7-16,3-14 0 16,10-11-7-16,6-8 7 15,11-4 32-15,10-22 3 16,6-10-12-16,2-4-9 16,-4 4-5-16,-8 6-9 0,-6 8 1 15,-5 8-1-15,-12 6-1 16,-2 6 1-16,-5 2-7 15,-3 0-16-15,-1 8 1 16,6 10 1-16,4 0-10 16,34 6-41-16,-6-6-100 15,1-6-109-15</inkml:trace>
  <inkml:trace contextRef="#ctx0" brushRef="#br0" timeOffset="10741.7427">12709 16110 730 0,'0'0'194'15,"0"0"-118"-15,0 0-51 16,0 0 5-16,0 0-4 16,0 0 2-16,-14 0 4 15,14 0 18-15,0 0 4 16,0 0-18-16,0 0-16 16,0 0-14-16,0 0-5 15,0 0-1-15,0 0-14 16,2-14-38-16,14-12 33 15,3-14 9-15,4-9-12 16,-3-1-8-16,-2 2 17 16,-7 12 12-16,-2 14 1 15,-2 4-1-15,-3 12-6 0,1 6-18 16,-1 0-49-16,5 14 34 16,2 18 40-16,7 8 1 15,3 9 14-15,2-4-1 16,8 0-9-16,6-9-5 15,3-10-8-15,0-12 7 16,5-10 1-16,-3-4 0 16,0 0-1-16,-4-14 0 15,-7-2-12-15,-9 6-23 16,-4 2-3-16,-7 6 18 16,1 0 12-16,-1 2 8 15,4-2 1-15,5-2-2 16,11-4 2-16,9-6 0 0,7-8-1 15,9-5 1 1,4 0 0-16,3-5 12 0,-1 1 8 16,0 3-3-16,1 2 8 15,-3 4-14-15,2 0-1 16,-6 4-9-16,7 4-1 16,-19 6-69-16,-15 2-322 0</inkml:trace>
  <inkml:trace contextRef="#ctx0" brushRef="#br0" timeOffset="18260.3443">13225 16415 707 0,'0'0'88'0,"0"0"246"0,0 0-218 16,0 0-87-16,0 0-15 15,0 0-4-15,0 4-10 16,0 0 2-16,0-4-2 16,0 0 0-16,0 0-55 15,0 0-159-15,0 0-313 0</inkml:trace>
  <inkml:trace contextRef="#ctx0" brushRef="#br0" timeOffset="18427.7371">13341 16627 929 0,'0'0'251'0,"0"0"-167"0,0 0-84 15,0 0 0-15,0 0-64 16,0 0-124-16,0 0-178 0</inkml:trace>
  <inkml:trace contextRef="#ctx0" brushRef="#br0" timeOffset="18642.9353">13281 16980 713 0,'0'0'140'16,"0"0"-140"-16,0 0-17 15,0 0-61-15,0 0-115 16,0 0-106-16</inkml:trace>
  <inkml:trace contextRef="#ctx0" brushRef="#br0" timeOffset="18778.8663">13281 16980 502 0,'107'64'113'0,"-116"-56"-113"0,-2 6-15 16,2-1-42-16,3-4-269 0</inkml:trace>
  <inkml:trace contextRef="#ctx0" brushRef="#br0" timeOffset="19910.3289">12711 17369 876 0,'0'0'222'16,"0"0"-141"-16,0 0-42 15,0 0 16-15,0 0-29 16,0 0-14-16,0 0-12 15,0-8-13-15,0 8 3 16,0 8-1-16,0 6 11 16,0 8 0-16,0 0 2 15,0 6 11-15,2 11 1 16,-2 11 2-16,0 34-3 16,0 42-3-16,0 31 2 15,-4-11-5-15,4-30-5 0,0-48-2 16,21-19-25-1,6-13-142-15,2-14-149 0</inkml:trace>
  <inkml:trace contextRef="#ctx0" brushRef="#br0" timeOffset="20327.4173">13069 17744 780 0,'0'0'358'0,"0"0"-246"16,0 0-99-16,0 0-13 16,0 0-13-16,0 0-30 15,0 0 14-15,-53 139 6 16,53-93 10-16,2-6 2 15,13-6 1-15,4-10 10 16,5-6 0-16,0-10 0 16,5-4 1-16,-2-4 12 15,0-8 4-15,0-14 11 16,-3-6 2-16,-4-8 9 16,-6-2 0-16,-8-4-8 15,-6-7-7-15,0-1-12 16,-18 6-12-16,-8 4 0 15,-10 10-2-15,-4 20-15 0,-2 10 5 16,-1 14-1-16,7 22-17 16,10 26-44-16,11-4-65 15,12-9-124-15</inkml:trace>
  <inkml:trace contextRef="#ctx0" brushRef="#br0" timeOffset="20703.3193">13660 17598 1252 0,'0'0'184'0,"0"0"-139"15,0 0-44-15,0 0-1 16,0 0-6-16,0 0 5 15,0 0-12-15,-87 152 3 16,87-100 1-16,13-6 2 16,10-6 5-16,4-13 2 15,2-13-1-15,2-10 0 16,-2-4-6-16,0-8 0 16,-3-20 7-16,-8-3 8 15,-7-6-6-15,-11-4 20 16,0-7-6-16,-15 4-10 15,-14 0-4-15,-5 8-2 0,1 8 0 16,0 12-15-16,1 10-9 16,-1 6-56-16,10 4-181 15,5 10-430-15</inkml:trace>
  <inkml:trace contextRef="#ctx0" brushRef="#br0" timeOffset="21559.9015">14141 17441 684 0,'0'0'179'16,"0"0"-105"-16,0 0-31 16,0 0-8-16,0 0-22 15,0 0-13-15,0 0-1 16,-7 26-5-16,7 15 6 16,0 17 2-16,-4 10-1 15,0 8 13-15,2-6-12 16,2-2 12-16,0-10-4 15,0-9-9-15,4-9 0 16,13-8 0-16,8-10 7 16,4-10-8-16,4-12 21 0,7-4 34 15,5-26-1-15,-3-10-14 16,-4-14-9-16,-4-9-2 16,-12-1-13-16,-8-2 10 15,-12 4-12-15,-2 4 1 16,-16 10-4-16,-16 7-11 15,-12 18-8-15,-7 19-34 16,-32 31-90-16,12 26-95 16,7 1-347-16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40:11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10195 2544 130 0,'0'0'172'0,"0"0"-109"15,0 0-35-15,0 0-28 16,0 0-9-16,0 0-10 16,-6-3 19-16,3 3 261 15,1 0-50-15,0 0-108 16,0 0-50-16,-1 0-18 16,3 0 1-16,-2 0 25 15,2 0-6-15,-2 0-10 16,2 0-1-16,0 0-10 15,0 0-4-15,0 0-15 16,0 0-14-16,0 0 11 0,-3 0-12 16,3 0 0-1,0 0-2-15,0 0-12 0,0 5 1 16,0 13 4-16,0 5 8 16,0 7 1-16,7 2-2 15,2 1 2-15,2 4-1 16,0-5 2-16,1 2-1 15,-4 2 0-15,1 6 0 16,3 7 0-16,-4 42-55 16,1-10-71-16,-5-11-133 0</inkml:trace>
  <inkml:trace contextRef="#ctx0" brushRef="#br0" timeOffset="523.9796">10097 3128 640 0,'0'0'137'0,"0"0"-56"15,0 0-21-15,0 0 36 16,0 0-12-16,0 0 5 15,0 0-12-15,-27-30-38 16,27 30-14-16,0 0-18 16,0 0-7-16,0 0-8 15,3 0-1-15,9 0-7 16,5 8 16-16,5 6-1 16,0 2 1-16,2 2 0 15,1-2 1-15,2-4 0 0,0-4 5 16,0-6-6-1,4-2 2-15,4 0 7 0,7-20 4 16,6-12 4-16,4-8-17 16,0-3 0-16,-5 3 0 15,-21 12-106-15,-12 10-115 16,-14 14-486-16</inkml:trace>
  <inkml:trace contextRef="#ctx0" brushRef="#br0" timeOffset="1514.6688">15385 2171 39 0,'0'0'159'16,"0"0"-37"-16,0 0 7 15,0 0-60-15,0 0 6 16,0 0 16-16,0 0 27 16,-18-44-12-16,15 43-8 15,1-4-8-15,2 1-24 16,-2 4-12-16,2-2-32 15,0 2-8-15,0 0-8 16,0 0-6-16,0 0-11 16,0 0-8-16,0 4-9 15,0 14 14-15,0 12 13 16,0 16 1-16,0 12 1 16,0 11 0-16,0 9 8 0,0 6-8 15,0 19-1 1,0 23 10-16,0 24-10 0,0 3 0 15,0-27 2-15,9-36-2 16,-1-35 0-16,4-15-19 16,3-3-53-16,12-8-31 15,-4-8-82-15,-6-21-134 0</inkml:trace>
  <inkml:trace contextRef="#ctx0" brushRef="#br0" timeOffset="2081.6255">14949 3076 614 0,'0'0'185'16,"0"0"-185"-16,0 0-35 16,0 0 25-16,0 0-1 15,0 0 10-15,0 0 0 16,79 64 1-16,-68-52-1 16,0 4 1-16,2 0 0 15,1 4 2-15,1 2-2 16,6 4 6-16,-2 0-4 15,6 1-1-15,4-5 7 16,2-3 12-16,7-6 19 16,9-9 30-16,13-4 61 15,13-8 22-15,12-23-68 16,5-9-25-16,-6-4-25 0,-13 2-28 16,-15 8 2-16,-16 8-7 15,-15 8-1-15,-23 10-8 16,-2 6-108-16,-4 2-169 0</inkml:trace>
  <inkml:trace contextRef="#ctx0" brushRef="#br0" timeOffset="3116.4036">21276 2270 717 0,'0'0'172'0,"0"0"-113"0,0 0-26 16,0 0 9-1,0 0-9-15,0 0-23 0,0 0-10 16,-3 10-20-16,3 4 4 16,0 12 9-16,0 10 7 15,9 12 1-15,2 8 6 16,-2 8 0-16,2 7-6 16,2 1 5-16,1 6 1 15,1 2-6-15,1 2 0 16,-1 0 5-16,1-1 6 15,-1-3-12-15,4 18-16 16,-6-17-103-16,-4-24-253 0</inkml:trace>
  <inkml:trace contextRef="#ctx0" brushRef="#br0" timeOffset="3756.327">21039 3074 166 0,'0'0'141'15,"0"0"-107"-15,0 0-10 16,0 0 37-16,0 0 28 16,0 0 38-16,0 0-3 15,-4 2-28-15,4-2-36 0,0 0-25 16,0 4-25-16,0 6-10 15,10 8 1-15,15 8-1 16,6 8 0-16,12 6 2 16,4 0-1-16,8 0-1 15,4-4 1-15,3-8 0 16,2-6 1-16,7-7 4 16,6-9 40-16,-2-6-14 15,-4 0-9-15,-3-10 7 16,-13-8 6-16,-8-7-15 0,-14-3 16 15,-4-6 8 1,-6-6-32-16,-2 0-13 0,-7-12-81 16,-5 14-71-1,-9 6-226-15</inkml:trace>
  <inkml:trace contextRef="#ctx0" brushRef="#br0" timeOffset="14315.577">9966 8125 7 0,'0'0'61'15,"0"0"-19"-15,0 0 72 16,0 0 39-16,0 0 23 15,0 0-147-15,-29-40-16 16,25 36 43-16,-4 0-42 16,4 0-8-16,0 4 50 15,1 0-24-15,1 0-15 16,2 0-16-16,0 0-1 16,0 0-1-16,0 0 0 0,0 0 1 15,0 0 0-15,0 0 0 16,-2 0 0-16,2 0 1 15,0 0 33-15,-2 0 19 16,2 0 2-16,0 0-2 16,0 0 10-16,0 0-6 15,0 0-15-15,0 0-17 16,0-2-3-16,0 2 1 16,0-2-10-16,0 2 1 15,0 0-6-15,0 0-7 16,0 0 8-16,0 0-9 15,0 0 0-15,0 0 0 16,0 0-1-16,0 0 1 16,0 0-12-16,0 0 6 15,15 0 5-15,12 0-5 0,11 0 6 16,11 0 1-16,11 0 12 16,9 0-4-16,2-2-8 15,3-6 6-15,-5 0 3 16,-2-2-10-16,-7 2 0 15,-11 0 0-15,-7 0 1 16,-13 4 0-16,-10-1-1 16,-9 4 1-16,-5-1 9 15,-5 2-10-15,0 0 13 16,0 0 14-16,0 0-12 16,0 0-11-16,0 0-4 15,0 8-68-15,0 10-268 16,-9-2-290-16</inkml:trace>
  <inkml:trace contextRef="#ctx0" brushRef="#br0" timeOffset="17919.3952">15543 8137 378 0,'0'0'267'0,"0"0"-121"15,0 0-65-15,0 0 7 16,0 0 9-16,0 0-44 15,0 0-28-15,-34-40-20 16,34 40-5-16,0 0 0 16,0 0-13-16,9 0 1 15,14 0 11-15,10 8 1 16,20 2 0-16,63-10 0 16,-11 0-116-16,-7 0-466 0</inkml:trace>
  <inkml:trace contextRef="#ctx0" brushRef="#br0" timeOffset="18830.2491">21213 8031 656 0,'0'0'180'0,"0"0"-116"16,0 0 24-16,0 0 16 16,0 0-42-16,0 0-20 0,-12-2-4 15,12-1-9-15,0 3-22 16,0 0-7-16,8-1-1 16,16-1-12-16,21-2 13 15,37-4-1-15,63-6-22 16,-16 2-108-16,-13-6-202 0</inkml:trace>
  <inkml:trace contextRef="#ctx0" brushRef="#br0" timeOffset="21066.5828">16320 10748 660 0,'0'0'107'15,"0"0"-71"-15,0 0-10 16,0 0 9-16,0 0 23 16,0 0 0-16,-4-30-22 15,4 28-19-15,0 2 0 16,0 0 5-16,0-2 6 15,0 2-14-15,0 0-7 16,0 0-6-16,0 0-1 16,0 0-10-16,0 2-6 15,-2 14 0-15,0 10 16 0,-4 10-1 16,2 6 2-16,0-2 4 16,1-2-4-16,3-12-1 15,0-8 1-15,7-8-1 16,20-10 0-16,18 0 19 15,41-32 65-15,50-28-2 16,33-18-43-16,-7 4-27 16,-38 18-2-16,-46 24-10 15,-33 18 0-15,-1 2 0 16,-2 3-26-16,-3 5-32 16,-18 4-87-16,-11 3-24 15,-20 47 7-15,-19-4 47 16,-11 0-188-16</inkml:trace>
  <inkml:trace contextRef="#ctx0" brushRef="#br0" timeOffset="22198.1789">9736 11394 74 0,'0'0'730'0,"0"0"-609"16,0 0-79-16,0 0-20 15,0 0 7-15,0 0-9 16,0 0-13-16,-35 0 0 15,35 0-6-15,0 0-1 16,0 0 1-16,0 0-1 16,0 0 0-16,0 0-8 15,0 0 1-15,0 0-6 16,6-2-12-16,27-4 25 16,34-11 44-16,45-13 40 15,52-16-44-15,23-6-40 16,-35 8-59-16,-40 8-318 0</inkml:trace>
  <inkml:trace contextRef="#ctx0" brushRef="#br0" timeOffset="23302.8357">21024 11249 510 0,'0'0'174'0,"0"0"-82"16,0 0 32-16,0 0-5 0,0 0-4 15,0 0-5 1,-23-10-13-16,23 6-24 0,0 2-21 15,0 0-11-15,0 0-22 16,0 2-18-16,0 0 0 16,0 0-1-16,19 0 0 15,18 0-1-15,43 0 1 16,45 0-9-16,42 0 9 16,10 8-48-16,-44 2-65 15,-48-6-198-15</inkml:trace>
  <inkml:trace contextRef="#ctx0" brushRef="#br0" timeOffset="25533.0675">21982 13655 734 0,'0'0'219'16,"0"0"-158"-16,0 0-44 15,0 0-8-15,0 0 8 16,0 0 45-16,0 0 12 16,4 0-16-16,-4 0 0 15,0 0-7-15,2 0-9 0,-2 0-23 16,0 0-3-16,0 0-5 15,0 0 2-15,0 0 5 16,0 0-11-16,0 0-6 16,0 0 2-16,0 0-3 15,0 9-9-15,0 3-2 16,0 10 3-16,-2 7 4 16,0 4 4-16,2 1 1 15,0-4 0-15,0-8-1 16,23-4 0-16,10-10-1 15,18-6 2-15,18-2-1 16,31 0 8-16,0-18-8 16,8-6 7-16,0 0-7 15,-16 2-10-15,10 2-30 16,10 4-56-16,-27 8-136 0,-27 6-255 16</inkml:trace>
  <inkml:trace contextRef="#ctx0" brushRef="#br0" timeOffset="26534.1724">15444 14576 743 0,'0'0'150'0,"0"0"-53"15,0 0-48-15,0 0-36 0,0 0-13 16,0 0 0-16,0 0 1 16,118-36 16-16,-26 26-7 15,40 2-4-15,47-2-6 16,-17 4-33-16,-29-5-178 0</inkml:trace>
  <inkml:trace contextRef="#ctx0" brushRef="#br0" timeOffset="29882.6556">9705 14889 398 0,'0'0'131'0,"0"0"-85"0,0 0-27 16,0 0 23-16,0 0-5 15,0 0-13-15,0 0-9 16,-11 0-2-16,13-2 28 16,7 2 14-16,-1-6-31 15,4 4-11-15,5 0 5 16,8-2 3-16,15-4-5 15,34-10 13-15,44-14 10 16,49-13 7-16,29-5-23 16,-11 12-23-16,-51 14-18 15,-63 16-255-15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42:40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 13866 818 0,'0'0'147'0,"0"0"-99"16,0 0-36-16,0 0-12 0,0 0-17 15,0 0 8 1,-9-2 9-16,11 2 0 0,5-6 30 15,1 4 24-15,4 0-25 16,3 0-3-16,10 0-13 16,10-4 10-16,21-6 25 15,17-6 24-15,35-12 1 16,35-14-27-16,30-12-21 16,12-2-11-16,-11 5-12 15,-18 13 6-15,-25 12-8 16,-26 10-9-16,-19 8-41 15,8 2-100-15,-26 4-125 16,-14-6-256-16</inkml:trace>
  <inkml:trace contextRef="#ctx0" brushRef="#br0" timeOffset="1055.6905">15057 13365 133 0,'0'0'189'16,"0"0"-118"-16,0 0-37 0,0 0-6 16,0 0-4-16,0 0 12 15,-71-14 25-15,63 12 50 16,4 2-14-16,0-2-18 15,-1 2-11-15,3 0-33 16,2 0-18-16,0 0-16 16,0 0-1-16,0 0-19 15,7 0-13-15,24 0-5 16,34 6 37-16,53 4 29 16,54-6 52-16,26-4 8 15,7 0-21-15,-30-10-26 16,-32 2-10-16,-14-2-19 15,-8 0 0-15,3-7-4 16,11-2 0-16,-4-5 1 0,-20 3-9 16,-26 5 14-16,-30 6-15 15,-7 9-28-15,-13-2-69 16,-24 3-240-16</inkml:trace>
  <inkml:trace contextRef="#ctx0" brushRef="#br0" timeOffset="15406.7885">18452 12396 514 0,'0'0'125'0,"0"0"-73"16,0 0-32-16,0 0-20 15,0 0-15-15,0 0-3 16,-19-10-2-16,19 10 4 0,0 0 9 16,0 0 4-1,0 0 3-15,0 0 0 0,0 0 10 16,0 0 34-16,0 0 20 16,0 0 24-16,0 0-10 15,0 0 19-15,0 0-12 16,0 0-33-16,0 0-27 15,0 0-18-15,0 0-6 16,0 0 6-16,0 2-7 16,0 14-1-16,2 8 1 15,7 14 1-15,-1 8 13 16,-3 11 1-16,2 3-7 16,2-4-2-16,4-4-5 15,9-11 0-15,16-16-1 16,34-17 0-16,52-16 9 15,56-48 27-15,30-18-10 16,-3-10-12-16,-26 7-13 0,-34 11-1 16,-16 4 0-16,-22 8 0 15,-26 10-1-15,-23 10-1 16,-13 8 2-16,-1-2-1 16,-6 2 1-16,-3 1 0 15,-16 11 9-15,-11 7 3 16,-6 3 1-16,-4 4 1 15,0 0-12-15,0 0-2 16,0 0-14-16,0 0-53 16,0 19-75-16,0 4-3 15,-7-3-89-15</inkml:trace>
  <inkml:trace contextRef="#ctx0" brushRef="#br0" timeOffset="17764.5022">7367 12202 611 0,'0'0'166'0,"0"0"-105"0,0 0 4 16,0 0-6-16,0 0 42 15,0 0-46-15,0 0-42 16,-6-22-7-16,6 22-5 16,0 0 6-16,-2 0-7 15,2 0 7-15,0 0 11 16,-2 0-1-16,0 0-7 16,-5 0-2-16,-7 24-8 0,-19 42 0 15,-34 62 1 1,-22 47 12-16,2-7-13 15,22-31-15-15,30-61-93 0,26-40-37 16,2-10-106-16,0-14-372 0</inkml:trace>
  <inkml:trace contextRef="#ctx0" brushRef="#br0" timeOffset="18048.2414">6829 12414 622 0,'0'0'130'0,"0"0"-68"16,0 0-62-16,0 0-24 15,0 0-8 1,0 0 32-16,0 0 6 0,178 69 60 15,-96-40-21-15,14 6-10 16,7 5-12-16,1 6-4 16,19 16-19-16,18 21-19 15,-31-14-123-15,-23-15-525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43:54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3683 3866 48 0,'0'0'252'0,"0"0"-155"16,0 0-74-16,0 0-14 15,0-2-8-15,0 2-1 16,0 0 1-16,0 0 1 16,0 0-1-16,0 0 0 15,0 0 13-15,0 0 8 16,0 0-2-16,0 0-8 16,0 0-12-16,0 0-1 15,0 0-9-15,0 0 10 16,0 0-6-16,0 0 5 15,0 0 0-15,13 0 1 16,14 0 6-16,8 0 3 16,9 0-2-16,12 0 23 0,2-8 28 15,2-2-13-15,5-2-24 16,4-4-12-16,34-10-9 16,-18 1-66-16,-18 0-287 15</inkml:trace>
  <inkml:trace contextRef="#ctx0" brushRef="#br0" timeOffset="7231.4471">3054 5061 5 0,'0'0'67'16,"0"0"-41"-16,0 0-10 16,0 0-4-16,0 0 14 15,0 0-10-15,0-22 14 16,0 22-14-16,0 0-5 15,0 0-10-15,-2 0-1 16,0 0-9-16,0 0-6 16,2 0 3-16,0 0 12 15,0 4 2-15,0 0-1 0,0-2 1 16,0 0 13 0,0 0-15-16,0 0-20 0,0 0-41 15,0 0 61-15,0-2 299 16,0 0-92-16,0 0-103 15,0 0-44-15,-3 0 0 16,3 0 1-16,0 0-26 16,0 0-17-16,0 0-8 15,0 0-9-15,0 0-1 16,0 0-6-16,0 0-23 16,13 0 4-16,8 0 24 15,6 6-6-15,4 2 7 0,0 0-1 16,4 2 0-1,3 0-6-15,3-4-2 0,1 0 8 16,4-6-8-16,1 0 9 16,-3 0 0-1,4 0 0-15,-6-8 0 0,14-4-54 16,-11 2-136-16,-8-2-451 0</inkml:trace>
  <inkml:trace contextRef="#ctx0" brushRef="#br0" timeOffset="16157.3708">1305 14297 201 0,'0'0'313'15,"0"0"-166"-15,0 0-104 16,0 0-21-16,0 0-2 15,0 0 0-15,-9 0-18 16,9 0 6-16,0 0 1 16,0 0 1-16,0 0 6 0,0 0 94 15,0 0-51-15,0 0-8 16,0 0-8-16,-2 0-7 16,2 0-13-16,-2 0-11 15,2 4-12-15,0 6 0 16,4 8-10-16,14 14 10 15,4 15 2-15,0 11 12 16,1 14 11-16,-6 8 2 16,-3 4 4-16,-1-2-14 15,-3-5 2-15,1-11-5 16,-5-12-8-16,0-10 1 16,2-16-1-16,-4-10-5 0,1-6 0 15,-1-8-1 1,7-8-85-16,0-22-135 0,0-10-416 15</inkml:trace>
  <inkml:trace contextRef="#ctx0" brushRef="#br0" timeOffset="16597.8361">1815 14722 415 0,'0'0'749'16,"0"0"-605"-16,0 0-86 15,0 0-31-15,0 0-1 16,0 0-8-16,0 0-12 15,-14 0-6-15,33 0-11 16,5 0 9-16,16 0 2 0,10-8 1 16,10-4 5-16,29-4-6 15,-14 4-74-15,-14 6-236 0</inkml:trace>
  <inkml:trace contextRef="#ctx0" brushRef="#br0" timeOffset="17169.9918">2838 14490 993 0,'0'0'91'15,"0"0"-91"-15,0 0-19 16,-121 38 18-16,106-14-13 16,11 0 7-16,4 10-6 15,0 8 1-15,19 2 11 16,13 3-11-16,8-6 11 15,2-6-8-15,5-11 9 16,0-16 0-16,-5-8 25 16,-3-4 56-16,-6-23 21 15,-9-4-13-15,-8-10-4 16,-12 5-12-16,-4-4-25 0,-2 2 5 16,-23 4-28-1,-6 4-12-15,-5 6-13 0,-3 6-16 16,3 8-51-16,-5 10-94 15,15 0-156-15,6 0-607 0</inkml:trace>
  <inkml:trace contextRef="#ctx0" brushRef="#br0" timeOffset="17435.4189">3444 14504 1285 0,'0'0'170'0,"0"0"-89"15,0 0-23-15,0 0-29 16,0 0-29-16,0 0-13 15,0 0-135-15,-2 8-207 16,19 6 12-16</inkml:trace>
  <inkml:trace contextRef="#ctx0" brushRef="#br0" timeOffset="17906.0651">3910 14095 1194 0,'0'0'143'0,"0"0"-102"16,-44-137-2-16,15 83-26 16,-3 2 0-16,1 10 3 15,0 10-7-15,2 12 2 16,4 12-11-16,1 8-5 15,1 0-18-15,-4 26-12 16,4 18-23-16,2 16 35 0,8 4 14 16,13 0-1-1,0-11-30-15,20-13 9 0,17-20-1 16,6-14 8-16,6-6 24 16,0-8 11-16,0-20 2 15,-9-2-6-15,-6 3 6 16,-12 5 6-16,-9 8-7 15,-6 9-3-15,-3 5-9 16,-1 0-22-16,4 14-1 16,1 22 10-16,1 14 13 15,3 16 8-15,-4 10 12 16,3 8-10-16,1 1 3 16,-2-1-10-16,7-2 3 0,-2-8-5 15,7 2-1 1,12 23-29-16,-5-17-230 0,-5-20-621 0</inkml:trace>
  <inkml:trace contextRef="#ctx0" brushRef="#br0" timeOffset="18268.3901">4351 14345 1213 0,'0'0'158'15,"0"0"-116"-15,0 0-30 16,0 0-12-16,0 0 0 16,0 0-8-16,143-8 8 15,-23-2-20-15,-16 4-135 0,-19 0-259 16</inkml:trace>
  <inkml:trace contextRef="#ctx0" brushRef="#br0" timeOffset="18468.6894">4637 14718 1277 0,'0'0'172'0,"0"0"-144"16,0 0-28-16,0 0-8 16,0 0 8-16,133-2 0 15,-40-16-47-15,-10 2-170 0,-14-4-559 16</inkml:trace>
  <inkml:trace contextRef="#ctx0" brushRef="#br0" timeOffset="20055.6174">5587 14279 1279 0,'0'0'153'0,"0"0"-106"15,0 0-1-15,0 0-18 16,0 0-23-16,0 0-5 16,0 0-2-16,-135 68-12 15,110-11 8-15,8 5 4 16,5-2 0-16,12-8-5 15,2-14-34-15,27-14-11 16,16-18 17-16,11-6 25 16,9-28 10-16,1-16 1 15,-8-14 5-15,-16 0 5 16,-17 5 21-16,-19 5 23 16,-6 8 11-16,-15 4-40 0,-23 6-6 15,-9 10-20-15,-11 14-10 16,-8 6-41-16,-3 18-27 15,-3 36-37-15,21-4-163 16,20-7-218-16</inkml:trace>
  <inkml:trace contextRef="#ctx0" brushRef="#br0" timeOffset="20394.9926">6358 14444 1160 0,'0'0'160'0,"0"0"-70"16,0 0 32-16,0 0-35 15,0 0-39-15,0 0-19 16,0 0-17-16,-46-8-11 16,46 8-1-16,0-4-15 0,0-1-98 15,8 0-126 1,8-3-344-16</inkml:trace>
  <inkml:trace contextRef="#ctx0" brushRef="#br0" timeOffset="20737.9787">6617 13573 983 0,'0'0'136'16,"0"0"-96"-16,0 0-40 16,0 0-26-16,0 0 17 15,23 107 9-15,-8-21 38 16,3 32 15-16,1 24-3 15,0-7-10-15,-4-29-9 16,1-32-14-16,-3-24 3 16,7 9-12-16,5 7-7 15,4 4 1-15,2 0-2 16,2 22-36-16,-6-15-207 16,-14-19-683-16</inkml:trace>
  <inkml:trace contextRef="#ctx0" brushRef="#br0" timeOffset="21621.9994">5721 15525 793 0,'0'0'193'16,"0"0"-87"-16,0 0-28 15,0 0 10-15,0 0-15 16,0 0-31-16,0 0-16 0,119-59-16 15,8 1 3-15,57-18 3 16,30-4-6-16,-5 5-4 16,-21 21 0-16,-42 10-6 15,-32 14-1-15,-27 8-9 16,-26 12-31-16,5 10-55 16,-14 0-131-16,-12 4-352 0</inkml:trace>
  <inkml:trace contextRef="#ctx0" brushRef="#br0" timeOffset="30822.3876">8404 5352 605 0,'0'0'141'0,"0"0"-90"0,0 0-30 16,0 0 34-16,0 0-3 15,0-4-3-15,0 2-2 16,0 2 10-16,0 0 4 16,0 0-10-16,0 0-14 15,0 0-3-15,0 0-4 16,0 0-12-16,0 0-8 16,0 0-5-16,0 0-5 15,0 0 0-15,0 0 2 16,0 0-1-16,0 0-1 15,0 0 8-15,0 0-1 16,0 0-6-16,0 0 8 16,0 0-9-16,0 0 0 15,0 0 0-15,0 0-1 0,0 0 1 16,0 0-8-16,0 0-3 16,0 0-4-16,0 12 4 15,0 12 11-15,0 4 0 16,-4 4 1-16,-3 0-1 15,4-4-22-15,1-8-22 16,2-4-2-16,0-8 7 16,0-2 7-16,2-6 13 15,12 0 19-15,6 0 7 16,11-6 15-16,11-10 0 16,10-4 30-16,10-2-10 15,9 2-19-15,2 0-12 16,4 4-6-16,0 4-4 0,-3 4 0 15,-5 6-1 1,-9 2-41-16,-11 2-95 0,-13 14-84 16,-23 0-515-16</inkml:trace>
  <inkml:trace contextRef="#ctx0" brushRef="#br0" timeOffset="37646.0715">2357 4398 492 0,'0'0'166'0,"0"0"-69"15,0 0-97-15,0 0-62 16,0 0-434-16</inkml:trace>
  <inkml:trace contextRef="#ctx0" brushRef="#br0" timeOffset="43719.0444">2568 4150 342 0,'0'0'131'16,"0"0"-37"-16,0 0 0 15,0 0-62-15,0 0-6 16,0 0 59-16,0-19-36 15,-2 16-29-15,2 3-19 16,-2-1-1-16,0-2 0 16,-1 3-1-16,3 0 1 15,-2 0-1-15,0 0 1 16,2 0 7-16,-2 0-1 16,2 0 7-16,0 0 2 0,0 0-7 15,0 0 2-15,0 0-8 16,0 0 14-16,0 0-6 15,0 0-10-15,0 0 0 16,-2 3-1-16,0 12-7 16,-1 6 8-16,3 5 0 15,0-2 0-15,0 0 0 16,0-6-5-16,3-6 4 16,10-4 1-16,9-4 11 15,7-4 9-15,9 0-4 16,7-2-2-16,1-10-1 15,4-4-12-15,-4 4 6 16,-1 2-7-16,-3 2 0 0,0 2-14 16,14 6-63-16,-11 0-83 15,-10 0-149-15</inkml:trace>
  <inkml:trace contextRef="#ctx0" brushRef="#br0" timeOffset="62398.5118">2377 8983 110 0,'0'0'40'15,"0"0"-27"-15,0 0-6 16,0 0 28-16,0 0 24 15,0 0 6-15,0 0 26 16,0 0-9-16,0 0 6 16,0 0-4-16,0-2-47 15,4 0-26-15,21-4-1 16,18-2 29-16,16-6 23 0,15-6-15 16,15-2-18-1,24-6-14-15,26 0-15 0,-23 8-32 16,-25 0-206-16</inkml:trace>
  <inkml:trace contextRef="#ctx0" brushRef="#br0" timeOffset="63510.8487">2292 8019 542 0,'0'0'164'16,"0"0"-113"-16,0 0 19 15,0 0 0-15,0 0 3 16,0 0 11-16,0 0-3 15,0 0-17-15,0 0-19 0,0-2 14 16,0 2-12 0,0 0-1-16,0 0-13 0,0 0-14 15,0 0-11-15,0 0-8 16,0 0-1-16,0 0-15 16,0 0-18-16,0 0-9 15,0 9-15-15,0 8 42 16,0-3 16-16,3-2 1 15,6-2 0-15,1-8 6 16,9-2-7-16,7 0 15 16,14-14 2-16,16-14-2 15,13-12 1-15,8-5-10 16,6 5-6-16,-4 7 0 16,-13 12-42-16,-14 21-106 15,-21 12-169-15,-27 12-512 0</inkml:trace>
  <inkml:trace contextRef="#ctx0" brushRef="#br0" timeOffset="66017.3214">7793 9340 462 0,'0'0'201'0,"0"0"-97"0,0 0-9 16,0 0-24-16,0 0-23 16,0 0-8-16,0 0 3 15,0-12 8-15,0 12-8 16,0 0-18-16,0 0 1 16,0 0 0-16,0 0-13 15,0 0 2-15,0 0-5 16,0 0-10-16,0 0-1 15,0 0-7-15,0 8-10 16,0 10 18-16,13 6 0 16,1 2 2-16,6-2-2 15,6-3 1-15,13-13 8 16,30-8-9-16,39-22-1 16,6-10-6-16,-4-3-108 15,13 5-26-15,-46 16-63 16,-12 6-75-16</inkml:trace>
  <inkml:trace contextRef="#ctx0" brushRef="#br0" timeOffset="70565.2941">2501 7895 340 0,'0'0'201'15,"0"0"-142"-15,0 0 20 0,0 0 58 16,0 0-30 0,0 0-13-16,0 0 16 0,-19-23-48 15,17 23 22-15,-3 0-5 16,2 0-34-16,3 0-18 15,0 0-8-15,0 0-12 16,0 0-6-16,0 0-1 16,0 0-1-16,0 0-1 15,0 0-6-15,0 0 6 16,0 0-14-16,0 0 10 16,0 0 5-16,0 5-18 15,8 6 19-15,3 5-1 16,4 5 1-16,3 1 0 15,2 3 0-15,4 2 0 16,1-1 1-16,-1 0-1 0,3 0 1 16,0-2-1-1,-5 0 0-15,0-4 3 0,-3-6-3 16,-9-2 0-16,-3-6 1 16,-3-2-1-16,-4-2 0 15,3-2 0-15,-3 2 0 16,0-2 1-16,0 0-1 15,0 0 0-15,0 0-13 16,0 8-86-16,0-2-205 16,-3 0-423-16</inkml:trace>
  <inkml:trace contextRef="#ctx0" brushRef="#br0" timeOffset="72346.0238">8772 5285 140 0,'0'0'263'16,"0"0"-188"-16,0 0-10 15,0 0 46-15,0 0-23 16,0 0-22-16,0-14 8 16,0 14-25-16,0 0 9 15,0 0 10-15,0 0-8 16,0 0-35-16,0 0-21 16,0 0-4-16,0 0-1 15,0 0 0-15,0 0-6 0,0 0 7 16,0 0-1-1,0 0 1-15,0 0 5 16,0 0-5-16,0 0 0 0,0 0 0 16,0 0-9-1,0 0 2-15,0 11-1 0,0 5 8 16,4 4 0-16,5 6 0 16,2 4 2-16,0 4-2 15,0 6 0-15,1 2 0 16,-4 4 1-16,1 2-1 15,-3-1 7-15,0-7 3 16,-4-4-3-16,-2-4-6 16,0-6 5-16,-2 2-6 15,-12-8-82-15,-1-16-408 0</inkml:trace>
  <inkml:trace contextRef="#ctx0" brushRef="#br0" timeOffset="80521.8985">13451 4167 284 0,'0'0'9'15,"0"0"-9"-15,0 0 362 16,0 0-153-16,0 0-121 15,0 0 25-15,-5-6-49 16,5 2-7-16,0 2 4 16,0 2-14-16,-2 0-8 15,2 0-12-15,0 0-15 16,-3 0-12-16,1 0-1 16,0 0-15-16,0 0 3 0,2 0-8 15,-3 0 15-15,3 4-4 16,0 8 0-16,0 2 10 15,0 4 2-15,0-4-2 16,0-4 2-16,0-4-2 16,5-4 0-16,13-2 9 15,15-2-2-15,21-20 25 16,21-14-12-16,15-8-13 16,5 1-7-16,-1 11 0 15,11 32-127-15,-25 18-145 16,-27 18-244-16</inkml:trace>
  <inkml:trace contextRef="#ctx0" brushRef="#br0" timeOffset="83295.0812">13156 8017 88 0,'0'0'250'0,"0"0"-123"16,0 0-48-16,0 0 2 16,0 0-35-16,0 0-14 15,0 0 10-15,0 0 14 16,0 0 12-16,0 0 4 15,0 0 18-15,0 0 24 16,0 0-37-16,0 0-30 16,0 0-26-16,0 0-20 15,0 0-1-15,0 0-8 0,0 0 8 16,0 0-3-16,0 0-7 16,0 0 9-16,0 2-6 15,0 2-3-15,0 4 1 16,0 6-9-16,0 8 10 15,0 4 7-15,0 6-9 16,2-2 9-16,5-4-18 16,0-4-8-16,4-5-12 15,7-10 16-15,6-5 22 16,17-2 1-16,17-16 12 16,13-14 4-16,14-8-16 15,4 0-11-15,2 4-15 16,5 8-64-16,29 5-50 15,-23 12-111-15,-19-1-355 0</inkml:trace>
  <inkml:trace contextRef="#ctx0" brushRef="#br0" timeOffset="85107.2549">18965 5600 667 0,'0'0'192'16,"0"0"-89"-16,0 0 4 15,0 0 6-15,0 0-57 16,0 0 1-16,0-108 37 15,0 94-30-15,0 2-19 16,0 2-10-16,0 2-27 16,2 2 27-16,-2 4-7 15,0 0-12-15,0 2-16 16,0 0-9-16,0 0-15 0,0 14-48 16,0 20-40-1,0 16 89-15,0 13 21 0,0-2 2 16,2-8-1-1,7-17-9-15,14-14 0 0,14-16 10 16,37-6 9-16,49-26 9 16,4-12-13-16,-7 0-5 15,-16 4-44-15,-19 17-121 16,-16 10-131-16,-15 0-474 0</inkml:trace>
  <inkml:trace contextRef="#ctx0" brushRef="#br0" timeOffset="86098.0393">18760 9051 631 0,'0'0'123'15,"0"0"-52"-15,0 0-37 16,0 0-29-16,0 0-5 16,0 0-6-16,0 0 5 0,0-9 1 15,0 9 10-15,0 0 3 16,0 0-1 0,0 14-11-16,0 8 18 0,0 10 9 15,0 8 6 1,0 0-11-16,0 0-7 0,4-6-15 15,12-10-1-15,13-10 9 16,17-14-9-16,35-6 11 16,42-40-11-16,1-4-21 15,24-8-65-15,-42 16-121 16,-48 17-502-16</inkml:trace>
  <inkml:trace contextRef="#ctx0" brushRef="#br0" timeOffset="108918.2375">4487 3405 20 0,'0'0'28'15,"0"0"21"-15,0 0-29 0,0 0-13 16,-25 0-6 0,21 0 6-16,0 0-7 0,2 2 0 15,2-2-12-15,0 0-1 16,0 0-2-16,0 0-12 16,0 0 27-16,0 0 36 15,0 0-3-15,0 0-33 16,0 0-49-16,0 0-11 15</inkml:trace>
  <inkml:trace contextRef="#ctx0" brushRef="#br0" timeOffset="109475.3953">4487 3405 65 0,'-35'-2'196'0,"35"-1"-90"0,0 3-31 16,0 0-16-16,0 0-10 15,0 0-33-15,0 0-16 16,0 0-65-16,0 0 47 16,0 0 10-16,0 0 8 15,0 0 86-15,-4 0 21 16,4 0-38-16,-2 0-15 15,2 0-5-15,0 0-1 16,0 0-2-16,0 0-1 0,0 0 15 16,-2 0 1-16,2 0-16 15,0 0-22-15,0 0-22 16,0 0-1-16,0 0-17 16,0 3-8-16,0 7 15 15,0 6 10 1,2 4 4-16,6 4-3 0,-2-2 0 15,1 2-1-15,-1-2 1 16,-1-4-1-16,2-2 1 16,-1-4 0-16,3-6 11 15,2-6-12-15,11 0 13 16,16-14 10-16,18-18-1 16,20-12-9-16,6-8-4 15,1 0-8-15,-7 5-1 0,-7 8 1 16,-9 4-1-16,-4 11 0 15,-8 6 1-15,-8 6-2 16,-3 6-10-16,-11 4-16 16,-4 2-43-16,-4 2-31 15,-9 30-61-15,-3-2-34 16,-6-1-158-16</inkml:trace>
  <inkml:trace contextRef="#ctx0" brushRef="#br0" timeOffset="115675.9073">21937 7004 309 0,'0'0'69'16,"0"0"207"-16,0 0-136 15,0 0-65-15,0 0-17 16,0 0-2-16,0 0 21 15,0 0-2-15,0-2-13 16,0 2-13-16,0 0 12 16,0 0-16-16,0 0-4 15,0 0-11-15,0-2-14 16,0 2-1-16,4-6-7 16,23-6-8-16,22-8-1 15,20-8 1-15,18-2 1 16,9-2 0-16,2 3 0 15,-2 6-1-15,-3 5 0 16,1 0 0-16,2 4 0 16,2 0 0-16,-2 0 0 0,0 1 0 15,-12 1 1 1,-15 4 0-16,-15 2-1 0,-21 5 0 16,-13-2-1-16,-11 3-30 15,-6 0-11-15,-3 0 13 16,0 0-13-16,0 0-56 15,0 12-125-15,0 4 39 16,0-8-130-16</inkml:trace>
  <inkml:trace contextRef="#ctx0" brushRef="#br0" timeOffset="119437.4654">6463 6601 160 0,'0'0'165'15,"0"0"-106"-15,0 0-10 16,0 0 14-16,0 0 21 16,0 0 19-16,0 0-18 15,0 0-35-15,0-2-34 16,0-2-7-16,-2 2 63 15,0 0-34-15,0 2-11 16,2 0-4-16,0 0-1 0,0-2 10 16,0 2 1-1,0 0-14-15,0-2-5 0,0 2 1 16,0-2-8-16,2-2-6 16,15-2 0-16,8-2 0 15,8-4 11-15,5 0-12 16,5-2 0-16,1 4 6 15,3-2-6-15,6 0 0 16,3 2 0-16,4-3-6 16,2 2 6-16,3 0 0 15,-1 2 1-15,-3 0 0 16,-1 2-1-16,-6 0 0 0,-1 2 0 16,-4 1 0-16,-4-1 0 15,-1 0 0-15,-1 1 0 16,1-2 2-16,3-2-2 15,2-3 0-15,2 1 0 16,1 2 1 0,-4 1-1-16,0-2 0 0,-6 3-1 15,0 0 1-15,-4 0 0 16,0 2 0-16,-1 0 0 16,-1 0-1-16,3 0 1 15,-2 0 0-15,-1 2-1 16,-1 0 1-16,-1 2-2 15,1 0 2-15,-2 0-1 0,6 0 0 16,-3 0-1-16,-1 0 2 16,1 0 0-16,-3 0-1 15,-2 0-13-15,-4 0-12 16,-5 0 1-16,-4 0 0 16,-2 0 4-16,-3 0-2 15,-4 0 10-15,0 2-12 16,-5 0 12-16,1-2 6 15,-1 2 7-15,-2-2-1 16,-2 0 1-16,2 2 0 16,-2-2 0-16,3 0 0 15,0 0 0-15,-1 0 0 16,-2 2 0-16,0-2 0 16,2 0 0-16,-2 0 0 15,0 0 1-15,0 2-1 16,0-2 0-16,0 0 0 0,0 0 7 15,0 0-7-15,0 0-2 16,0 3-207-16,-12-3-550 16</inkml:trace>
  <inkml:trace contextRef="#ctx0" brushRef="#br0" timeOffset="122770.3301">8154 6395 137 0,'0'0'137'0,"0"0"-62"16,0 0-1-16,0 0 28 15,0 0-73-15,0 0-22 16,0 0-1-16,-40-13 7 16,37 13-3-16,1 0 19 0,2 0 20 15,-2 0-4 1,2 0-16-16,-2 0-6 0,0 0 0 15,-2 0 16-15,-1 0 6 16,-1 0-5-16,-2-1-33 16,2-2 21-16,-1 3-4 15,3 0-3-15,4 0 0 16,-2 0-16-16,2-1-5 16,0 1-25-16,0 0 2 15,0 0-2-15,4 0-6 16,11 0-1-16,12 0 32 15,9-3 11-15,9-1-3 16,3-2 3-16,6-2-10 16,2 1 8-16,2-1-2 15,0-3-5-15,-2 3-2 0,-3 0 0 16,-4 0 0 0,-11 4 6-16,-9 0-6 0,-11 4-2 15,-7 0-5-15,-9 0 0 16,-2 0-8-16,0 0-2 15,0 0 11-15,-11 0 6 16,-14 2 3-16,-12 10-3 16,-15 4-14-16,-6 1-2 15,-9 1-9-15,-4 0-4 16,-5 0 25-16,5 0-2 16,4 0-17-16,14-6 23 15,15-2 7-15,13-4 2 16,17-4-9-16,6-2 0 0,2 0-52 15,0 0-19-15,13 0-6 16,13 0 69-16,8-2 7 16,8-8 1-16,9-4 6 15,3 0-4-15,-1-2-2 16,0 3-15-16,-3 2-39 16,-4 3-8-16,-7 1-1 15,-6 7-80-15,-11 0 22 16,-10 0-5-16</inkml:trace>
  <inkml:trace contextRef="#ctx0" brushRef="#br0" timeOffset="125937.0444">8930 4564 35 0,'0'0'124'0,"0"0"-69"0,0 0-19 15,0 0 1-15,0 0 9 16,0 0 29-16,0 0 18 16,-11 0 5-16,6 0 6 15,2 0-46-15,1 0-38 16,0 0 1-16,2 0 0 16,-2 0-20-16,2 0 30 15,0 0-12-15,0 0-6 16,0-3-1-16,0 3-4 15,0 0 11-15,0 0 6 16,0 0-2-16,0 0 9 16,0 0-1-16,0-1 19 15,0 1-11-15,0 0-13 16,0 0-15-16,0 0 1 0,0 0-12 16,0 0-2-16,0 0-15 15,0 0-5-15,0 6-2 16,0 14-15-16,4 4 20 15,4 6 18-15,-2 0 0 16,3-4 1-16,-1-6 0 16,4-4 0-16,-1-8-2 15,5-2 4-15,1-4 5 16,8-2 1-16,6 0 7 16,9-12 9-16,7-10-13 15,6-6-1-15,5 0-9 16,0 2-1-16,0 6-6 0,0 4-53 15,7 14-71-15,-16 2-100 16,-13 0-331-16</inkml:trace>
  <inkml:trace contextRef="#ctx0" brushRef="#br0" timeOffset="142704.8536">8315 5069 45 0,'0'0'55'0,"0"0"-19"15,0 0 46-15,0 0 26 16,0 0-46-16,0 0-11 15,-16-16-1-15,13 16 2 0,3 0 0 16,-2 0-13-16,2 0-14 16,0 0-11-16,0 0-7 15,-2 0 2-15,2 0-8 16,-2 0 0-16,-2-2 12 16,1 0 2-16,-1-2 11 15,0 2 7-15,0-2-7 16,-2 2-4-16,2-2-2 15,0 2-13-15,1 0 18 16,1 2 5-16,2 0-13 16,0-2-11-16,0 2-6 15,0 0-6-15,0 0-11 16,0 0-13-16,0 0 14 0,7 0 5 16,9 0 11-1,3 0 1-15,4 0 0 0,2 0 2 16,-1 2-2-16,3 0 0 15,1-2 9-15,3 0-4 16,4 0-5-16,2 0 22 16,3-2-5-16,5-8 12 15,1 0-3-15,-4-2-9 16,-1 0 3-16,-10 2-10 16,-9 4 6-16,-10 0 5 15,-6 4 15-15,-6 2 11 16,0 0 1-16,0 0-10 15,0 0-7-15,0 0-22 0,0 0-10 16,0 0-56 0,0 14-102-16,0 4-241 0,-8-2-113 0</inkml:trace>
  <inkml:trace contextRef="#ctx0" brushRef="#br0" timeOffset="144806.4382">8167 6410 176 0,'0'0'153'0,"0"0"-46"16,0 0-35-16,0 0-14 16,0 0-2-16,0 0-42 15,0 0 2-15,0-1-15 16,0 1 6-16,0-2 15 15,-2 2 5-15,-2-3 12 16,0 2-19-16,-1-2-19 16,1 3 0-16,-1-1 24 15,3 1-15-15,-1 0-4 16,3 0-5-16,0 0 12 16,-2 0-10-16,2 0-2 15,0 0 10-15,-2 0-9 16,0 0 7-16,0 0 8 0,-3 0-10 15,1 0 5 1,0 0-11-16,-2 0 6 0,4 0-1 16,-2 0 3-16,0 0-8 15,-1 0 0-15,-1 0-1 16,-4 0 1-16,4 0-1 16,-1 0 0-16,1 0-1 15,2 0 0-15,1 0 1 16,-2 0 0-16,3 0 1 15,2 0-1-15,-2 0 2 16,2 0-2-16,0 0 1 16,0 0-1-16,0 0 0 15,0 0 0-15,0 0 0 16,0 0 0-16,0 0 10 16,0-3-1-16,0 3 5 0,0-1-13 15,0 1 1-15,0 0-1 16,0 0-1-16,0 0 7 15,0 0-6-15,0 0 9 16,0 0-8-16,0 0-2 16,0 0 1-16,0 0-1 15,0 0-1-15,0 0 0 16,0 0-21-16,0 0 9 16,0 0 0-16,0 0-11 15,0 0 8-15,2-3 1 0,14 3 14 16,7 0 0-1,12 0-2-15,45-10-3 0,-8 0-37 16,-1-3-171-16</inkml:trace>
  <inkml:trace contextRef="#ctx0" brushRef="#br0" timeOffset="147741.2718">24156 6940 195 0,'0'0'267'0,"0"0"-130"16,0 0-20-16,0 0-23 15,0 0 7-15,0 0-17 16,0 0-44-16,-2-4 22 0,2 4 0 16,-2 0 1-16,-1 0-26 15,1 0-5-15,2 0 4 16,0 0-23-16,0 0-4 15,0 0-8-15,0 0-1 16,0-2 0-16,11-2-4 16,23-4 4-16,17-2 2 15,18-4-1-15,11-4 14 16,10 2-15-16,3-2 0 16,-4 4 3-16,1 2-3 15,-9-1 2-15,-2 3-1 16,-10 2-1-16,-11 1 1 15,-13 0-1-15,-14 2 2 16,-16 2 2-16,-11 3-4 16,-4 0 0-16,0 0 0 0,0 0-6 15,0 0 6-15,0 0-7 16,23 0-30-16,2 4-193 16,2-1-85-16</inkml:trace>
  <inkml:trace contextRef="#ctx0" brushRef="#br0" timeOffset="157525.109">8107 5548 325 0,'0'0'123'0,"0"0"-19"15,0 0-54-15,0 0 38 16,0 0-40-16,0 0 0 0,0-26 11 16,0 24-23-16,0 2-16 15,0 0-11-15,0 0-9 16,0 0 9-16,0 0-9 16,0 0 0-16,-2 0 0 15,2 0-12-15,0 0 11 16,0 0-16-16,0 0-2 15,0 0 10-15,0 2 8 16,0 4-5-16,0 2 5 16,2 0-1-16,5 2 2 15,0-2 0-15,2 3-11 16,6-3-4-16,7-5 9 16,14-3 6-16,15 0 1 0,18-7-1 15,47-14-13 1,-16 3-140-16,-15 2-399 0</inkml:trace>
  <inkml:trace contextRef="#ctx0" brushRef="#br0" timeOffset="168127.0486">2927 8809 93 0,'0'0'44'0,"0"0"-5"0,0 0-39 16,0 0-19-16,0 0-84 15</inkml:trace>
  <inkml:trace contextRef="#ctx0" brushRef="#br0" timeOffset="171368.1623">2918 7646 113 0,'0'0'91'15,"0"0"-45"-15,0 0 45 16,0 0 8-16,0 0-14 16,0 0 15-16,0 0 12 15,3 0-26-15,-3 0-20 16,0 0 3-16,0 0-11 16,0 0-10-16,0 0-18 15,0 0-4-15,0 0 2 16,0 0 1-16,0 0-10 15,0 0 5-15,0 0-6 16,0 0-5-16,0 0 0 16,0 0-12-16,17 0-1 15,14-2 0-15,19-4 0 0,34-2-1 16,50 0 1 0,-16 0-113-16,-16 0-155 0</inkml:trace>
  <inkml:trace contextRef="#ctx0" brushRef="#br0" timeOffset="173134.6532">26487 6807 462 0,'0'0'192'0,"0"0"-73"16,0 0-59-16,0 0-11 15,0 0 9-15,0 0-6 0,0 0 0 16,-11-14 10-16,11 14-20 16,0 0-17-16,-2 0-18 15,2 0-5-15,0 0-1 16,0 0-1-16,0 0 0 16,0 0-6-16,0 0 6 15,0 0 0-15,0 0 1 16,0 0 0-16,0 0-1 15,11 0-7-15,18 0 4 16,17-1 3-16,19-6 12 16,15-3 11-16,9 0-12 0,3 1-9 15,-5 2 4 1,-6 1-6-16,-9 6 1 0,-11 0-1 16,-22 21-30-16,-16 11-140 15,-23-3-149-15</inkml:trace>
  <inkml:trace contextRef="#ctx0" brushRef="#br0" timeOffset="175702.1897">7878 10347 182 0,'0'0'127'16,"0"0"-85"-16,0 0 53 16,0 0-11-16,0 0-11 15,0 0 30-15,-2-16-8 16,0 16-20-16,2 0-14 15,-2 0-22-15,2 0 8 16,0 0-5-16,0-2-23 16,0 2-10-16,0 0-8 15,0 0-1-15,0 0-1 16,0-2 0-16,0 2-6 16,6-2 5-16,11-2 2 0,8-4 10 15,11-4 1-15,7-4 7 16,5-2-2-16,1 0-8 15,0 2-7-15,2 4-1 16,5 3 0-16,29 8-7 16,-12 1-93-16,-12 0-139 0</inkml:trace>
  <inkml:trace contextRef="#ctx0" brushRef="#br0" timeOffset="180671.3363">28660 6976 133 0,'0'0'291'15,"0"0"-159"-15,0 0-89 16,0 0-23-16,0 0 26 16,0 0-11-16,0 0-9 15,0 0-6-15,0 0-10 16,0 0 3-16,0 0 16 16,0 0 14-16,0 0-1 15,0 0-19-15,0 0-7 16,0 0 0-16,-4 0 17 15,4 0 38-15,0-2 2 16,-2 2-5-16,2-2-6 16,0 0-7-16,0 0 0 15,0 0-25-15,0 2-15 16,0-2-2-16,8-4-13 16,25-6-2-16,40-12 2 0,45-10-10 15,5 0 10-15,-5 5-1 16,-18 14-18-16,0 15-68 15,-13 0-155-15,-18 0-255 16</inkml:trace>
  <inkml:trace contextRef="#ctx0" brushRef="#br0" timeOffset="201322.1633">14210 3968 4 0,'0'0'0'15,"0"0"0"-15,0 0-1 16,0 0 1-16,0 0 0 16,0 0-1-16</inkml:trace>
  <inkml:trace contextRef="#ctx0" brushRef="#br0" timeOffset="201555.3389">14210 3968 8 0,'5'10'185'16,"-5"-10"-31"-16,0 0-56 15,0 0-17-15,0 0-28 16,0 0-37-16,-5 0-9 16,3 2-6-16,-1-2 9 15,3 2 6-15,0-2-15 16,0 0 1-16,0 0 15 16,0 0-16-16,5 0 14 15,19 0-5-15,19 0 36 16,33 0-17-16,46-10-13 0,45 10-6 15,9 0-10-15,-37 20-105 16,-43 6-450-16</inkml:trace>
  <inkml:trace contextRef="#ctx0" brushRef="#br0" timeOffset="202247.8008">14384 7636 38 0,'0'0'0'0,"0"0"-38"16,0 0 38-16,0 0 78 15,0 0-16-15,0 0-44 16,0 0-18-16,-18 4-6 16,7 8-49-16,0 2-9 15</inkml:trace>
  <inkml:trace contextRef="#ctx0" brushRef="#br0" timeOffset="202674.1009">14043 7927 360 0,'0'0'222'0,"0"0"-65"16,0 0-90-16,81-105-4 15,-29 63-16-15,11-2-19 16,9 8-17-16,3 14-11 15,25 22-16-15,-15 0-127 16,-23 10-181-16</inkml:trace>
  <inkml:trace contextRef="#ctx0" brushRef="#br0" timeOffset="203591.2652">19252 6747 504 0,'0'0'112'0,"0"0"-53"16,0 0-50-16,114-16-9 16,-49 9 0-16,49-2-6 15,-14 5-105-15,-16-5-456 0</inkml:trace>
  <inkml:trace contextRef="#ctx0" brushRef="#br0" timeOffset="204786.9791">19090 10439 622 0,'0'0'207'0,"0"0"-96"16,0 0-65-16,0 0-37 15,140-86-7-15,-22 64-2 16,36 10-29-16,-18 6-94 15,-36 6-500-15</inkml:trace>
  <inkml:trace contextRef="#ctx0" brushRef="#br0" timeOffset="212723.4165">30845 13323 202 0,'0'0'173'15,"0"0"-80"-15,0 0-31 16,0 0-23-16,0 0-18 16,0-8-1-16,0 8 11 0,0 0-11 15,0 0 13 1,0 0 16-16,0 0-10 0,0 0-1 15,0 0-17-15,0 0-13 16,0 0 19-16,0 0-10 16,0 0-15-16,0 0-1 15,0 0-1-15,0 0 0 16,0 0-7-16,0 0 7 16,0 0-6-16,0 0 11 15,11 0-5-15,10 0 1 16,12 4-1-16,15-4 22 15,42 0 7-15,50-3-2 16,54-12 1-16,28 1-15 16,4 11-11-16,-15 3-2 15,-30 23-29-15,-49-1-134 0,-30-8-345 16</inkml:trace>
  <inkml:trace contextRef="#ctx0" brushRef="#br0" timeOffset="216505.2191">30889 13912 347 0,'-166'-76'0'0,"14"14"-39"15,43 30-122-15</inkml:trace>
  <inkml:trace contextRef="#ctx0" brushRef="#br0" timeOffset="228715.0543">29329 11364 578 0,'0'0'159'16,"0"0"-42"-16,0 0-58 15,0 0 21-15,0 0 14 16,0 0-13-16,0-41-13 0,0 39-15 15,0 0-21-15,0 2-19 16,0 0-13-16,0 0 10 16,0 0-1-16,0 0 3 15,0 0-11-15,0 0-1 16,0 0-8-16,0 0-5 16,0 9-4-16,0 17 7 15,-8 16 3-15,-3 12 7 16,-5 10 9-16,3 2-7 15,1-6 6-15,6-7-2 16,6-17-6-16,0-14 0 16,0-15 1-16,35-7-1 15,52-25 23-15,81-48 26 16,68-27-5-16,20-6-28 0,-20 13-15 16,-47 32 11-16,-46 22-12 15,-27 11 1-15,-27 10 0 16,-24 6-1-16,-14 4 0 15,2 2-8-15,5 4-2 16,-2 2-19-16,-9 0-33 16,-14 20-69-16,-24 40-80 15,-9-6 3-15,-2-2-58 0</inkml:trace>
  <inkml:trace contextRef="#ctx0" brushRef="#br0" timeOffset="229820.1401">30065 4860 791 0,'0'0'197'16,"0"0"-47"-16,0 0-66 16,0 0-14-16,0 0-47 15,0 0-22-15,-11-28 5 16,9 28-6-16,0 0-13 16,-6 2-5-16,-11 23 0 0,-35 29 18 15,-54 42 0-15,-46 38 19 16,2 1-19-16,27-23-1 15,51-38-63-15,43-34-71 16,10-2-47-16,2-10-37 16,5-14-70-16</inkml:trace>
  <inkml:trace contextRef="#ctx0" brushRef="#br0" timeOffset="230075.8238">29591 4867 684 0,'0'0'212'0,"0"0"-12"16,0 0-99-16,0 0-68 0,0 0-33 15,0 0-14-15,0 0-2 16,44-15 8-16,-15 40 8 16,14 8 11-16,10 14-1 15,11 7 11-15,10 10-5 16,8 8-2-16,7 8 1 15,3 4-8-15,-1 3-6 16,-2-1 10-16,25 18-11 16,-23-21-66-16,-20-27-297 0</inkml:trace>
  <inkml:trace contextRef="#ctx0" brushRef="#br0" timeOffset="326752.6006">21924 13571 514 0,'0'0'109'16,"0"0"-26"-16,0 0-47 15,0 0 1-15,0 0 7 16,-92-30-8-16,90 28-6 16,0 0-17-16,2 2-12 15,0 0 6-15,-2 0-6 0,2 0 22 16,-2 0 22-16,2 0 20 16,-2 0-4-16,2 0-13 15,0 0-18-15,0 0-4 16,0 0-7-16,0 0-6 15,0 0-6-15,0 0-7 16,8-2-1-16,21-2 1 16,18-8 0-16,17-4 1 15,35-8 9-15,32-6-8 16,38 2-1-16,16 6-1 16,-40 10-168-16,-31 4-129 0</inkml:trace>
  <inkml:trace contextRef="#ctx0" brushRef="#br0" timeOffset="327580.1447">24276 13427 127 0,'0'0'147'0,"0"0"-63"15,0 0-5-15,0 0 24 16,0 0 25-16,0 0 9 16,0 0-1-16,-19-14 13 15,17 12-67-15,2-2-35 16,0 2-37-16,0 0-10 15,26-4-29-15,39-8 19 16,60-8 10-16,64-12-1 16,34-2-81-16,-38 7-73 0,-48 7-145 15</inkml:trace>
  <inkml:trace contextRef="#ctx0" brushRef="#br0" timeOffset="328195.6506">26344 13401 780 0,'0'0'245'0,"0"0"-110"0,0 0-50 15,0 0-37 1,0 0-41-16,149-110-6 0,3 70 0 15,28 3-1-15,10 19-57 16,-21 12-132-16,-58 6-79 16,-30 0-325-16</inkml:trace>
  <inkml:trace contextRef="#ctx0" brushRef="#br0" timeOffset="328666.7774">28625 13301 681 0,'0'0'195'16,"0"0"-52"-16,0 0-49 16,0 0-90-16,0 0-4 15,0 0-71-15,148-47 54 16,-12 37 16-16,29 5-6 15,-22 0-135-15,-41 5-530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49:09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3713 75 0,'0'0'196'15,"0"0"-113"-15,0 0-29 16,0 0-23-16,0 0-31 15,0 0-1-15,0 0 1 16,0 0 12-16,0 0 25 16,-2 0-6-16,-1 0-10 0,1 0-1 15,0 0-4-15,0 0-6 16,-1 0-8-16,3 0 12 16,-2 0-2-16,2 0-6 15,0 0-1-15,0 0-5 16,0 0 0-16,0 0 103 15,0 0 12-15,0 0-80 16,0 0-35-16,5 0 0 16,10-7 2-16,8 0 5 15,1 3-7-15,2 4-12 16,5 0-27-16,1 0 1 16,4 14 19-16,6 1 19 15,4-5-1-15,8-5 1 16,8-5 1-16,3 0 0 15,5-19 11-15,-4-6-1 0,-5 1-3 16,-11 4-1 0,-7 6-6-16,-12 4-1 0,-4 4 0 15,-7 2-1-15,-2 2 0 16,-1 2-6-16,-1 0 1 16,2 0 5-1,2 0-10-15,5 0 5 0,1 4 6 16,8 2 7-16,1 2-6 15,5-2 0-15,5 0-1 16,7-3 1-16,3-3 9 16,7 0-10-16,10-9 22 15,3-11-5-15,6-2 2 0,-4-2-12 16,0 6-7-16,-6 4 1 16,-7 6-1-16,-8 8-7 15,-10 0-9-15,-11 12 6 16,-12 18 10-16,-4 6 0 15,-9 6 12-15,2 0 2 16,5-7-14-16,12-16-19 16,19-15 6-16,31-9 13 15,40-45 19-15,-3-5 11 16,-6 1-23-16,-11 6 0 16,-21 16-6-16,7 0 0 15,6 4 0-15,-14 8-1 16,-9 8-1-16,-15 8-12 15,-10 4 12-15,-8 0-1 0,1 0-18 16,15 18-25-16,-6 0-51 16,-10 0-134-16</inkml:trace>
  <inkml:trace contextRef="#ctx0" brushRef="#br0" timeOffset="2800.4645">8618 3814 479 0,'0'0'78'0,"0"0"104"0,0 0-130 16,0 0-25-16,0 0 4 16,0 0 2-16,0 0-4 15,-12 2 10-15,12-2-2 16,0 0-6-16,0-2-15 16,5-10-8-16,21-10-7 15,13-9-1-15,11-6-13 16,6 0 2-16,-2 3-7 15,0 10-9-15,-8 8 1 16,1 6 13-16,-3 8-2 16,-2 2 7-16,4 4-2 15,-4 18 10-15,0 8 0 0,0 5 0 16,4 2 0 0,0-2-1-16,12-7 1 0,11-10-9 15,26-18-1-15,32-12 10 16,-6-21 13-16,-14-3-6 15,-25 4-6-15,-30 13 7 16,-7 2-7-16,-3 1-1 16,-13 10 0-16,-9 4-6 15,-1 2 5-15,6 0-1 16,6 0 1-16,13 0 1 16,14 0 1-16,36-6 8 15,38-24 4-15,-3-4 4 16,-11 2-10-16,-18 0 2 15,-29 12-8-15,8 2 0 16,6 2-1-16,-10 6-1 0,-4 6 1 16,-4 2 0-16,-2 2-1 15,-2-2 0-15,-1 0-1 16,-5-2 2-16,-1 2-1 16,-7 0 1-16,-5 2 0 15,2 0 0-15,-2 0-1 16,5 0 1-16,5 0 0 15,6 0 1-15,7-6-1 16,2-5 0-16,2 4 0 16,-5-1 0-16,0 4 0 15,-11 2 1-15,-6 2-1 16,-5 0-1-16,-3 6 0 16,-6 9-7-16,1 4 8 0,2 1 1 15,7-2 0-15,7-4-1 16,16-4 1-16,10-6 3 15,9-4-3-15,6 0 5 16,3 0-6-16,0-8 1 16,-5 0-1-16,-6 0 0 15,-8 2 0-15,-2-2 0 16,-2 1 0-16,38 2 0 16,-15 1-61-16,-13 2-252 0</inkml:trace>
  <inkml:trace contextRef="#ctx0" brushRef="#br0" timeOffset="37053.7219">6675 902 45 0,'0'0'196'15,"0"0"-73"-15,0 0 15 16,0 0-38-16,0 0-6 16,0 0-22-16,-6-30-10 15,2 28 14-15,4 0 11 16,-2 2 13-16,2 0-47 16,0 0-29-16,0 0-17 15,-2 0-7-15,2 0-13 16,0 0-10-16,0 0-9 0,0 16 8 15,0 10 23-15,8 12 0 16,0 8 0-16,5 5 1 16,1 3 10-16,-3-2-9 15,2 2 6-15,-1-2-6 16,-2 4-1-16,-5 32-78 16,-3-13-136-16,-2-21-119 0</inkml:trace>
  <inkml:trace contextRef="#ctx0" brushRef="#br0" timeOffset="37450.473">7394 1109 697 0,'0'0'224'0,"0"0"-67"16,0 0-157-16,0 0-78 15,0 0 57-15,-143 208 21 0,26-44 24 16,-13 21-2-16,5-10-6 16,23-25-16-16,33-44-10 15,-3-8-73-15,22-27-145 16,7-33-118-16</inkml:trace>
  <inkml:trace contextRef="#ctx0" brushRef="#br0" timeOffset="38019.4484">7689 1381 355 0,'0'0'157'16,"0"0"-120"-16,0 0-37 16,0 0-17-16,0 0-21 0,0 0 8 15,-20 108 30-15,-32 37 98 16,-30 62 62-16,-19 11-39 16,5-33-54-16,23-69-30 15,31-66-12-15,13-24-8 16,5-6 5-16,-1-6 5 15,-2-12 50-15,4-2 17 16,4-30-81-16,5-22-13 16,14-32-1-16,0-2-13 15,16-8-17-15,11 3 15 16,0 27 10-16,4 10 5 16,-2 26-4-16,5 22-12 15,7 6-2-15,9 24 6 0,3 14 4 16,3 6 7-1,2 2 1-15,-3 0-4 0,6-4 5 16,5-6 0-16,30-7 1 16,43-18 10-16,36-11-11 15,-21-4-3-15,-40-22-369 0</inkml:trace>
  <inkml:trace contextRef="#ctx0" brushRef="#br0" timeOffset="43582.4584">1319 3685 55 0,'0'0'179'15,"0"0"-104"-15,0 0-33 16,0 0 2-16,0 0 16 15,0 0-3-15,-9 0-2 16,6 0-17-16,3 0-30 16,-2 0-8-16,2 0-31 15,-2 0-30-15,2 17 42 16,0 2 6-16,0 3 7 0,0 2 6 16,-3-2 0-16,3 1 1 15,0-5 13-15,0 0 4 16,0 0-10-16,0-4 4 15,0-2-6-15,0-4 1 16,0-2 16-16,0-6 79 16,0 0 77-16,0 0 41 15,-4-12-19-15,-4-20-83 16,-4-16-78-16,-3-17-27 16,2-11-5-16,-6-10-7 15,-1-22 8-15,-5-29-8 16,-1-33-1-16,-5-13 1 0,2 7-1 15,2 24 1-15,3 42-1 16,3 27 19-16,6 23 12 16,1 6-5-16,1-4-6 15,0-4-7-15,2 1-1 16,4 15-11-16,5 12 6 16,2 14-7-16,0 10-1 15,0 10-49-15,40 20-191 16,0 16-109-16,-4 8 1 0</inkml:trace>
  <inkml:trace contextRef="#ctx0" brushRef="#br0" timeOffset="44271.5525">695 2697 400 0,'0'0'156'16,"0"0"-100"-16,0 0-42 16,0 0-13-16,0 0 5 15,0 0 21-15,0 0 56 16,-116-2 28-16,110-6-50 15,-2-2-15-15,2-6 23 16,1-4-20-16,1-7 14 16,2-9-36-16,2-8-18 15,0-10 5-15,0-8 14 16,8-8-9-16,1-2 15 16,1-6-2-16,0-3-1 15,-1-3-15-15,3 0-5 16,1 2 2-16,1 7-4 0,-1 9-8 15,0 10 12-15,-2 12-11 16,0 10-1-16,-4 14 1 16,-5 6-1-16,3 6 5 15,-5 4 4-15,2 0-9 16,-2 1 6-16,2 3-6 16,-2 0-1-16,5 0-7 15,8 0-19-15,11 3 4 16,18 11 21-16,21 6 0 15,38 12 1-15,38 24 1 0,42 38 0 16,13 35-1 0,-2 33-66-16,-14 20-42 0,-15-1-48 15,-41-42-45-15,-17-44-154 16</inkml:trace>
  <inkml:trace contextRef="#ctx0" brushRef="#br0" timeOffset="45270.6248">16035 1837 403 0,'0'0'179'0,"0"0"-19"16,-2-115-23-16,-8 75-15 16,4 10 31-16,2 10-52 15,2 8-14-15,-1 6-33 16,3 6-32-16,0 0-22 16,0 0-7-16,0 6-19 15,0 38-23-15,0 48 21 16,3 55 28-16,12 23 0 15,1 5 0-15,1-25 11 16,1-28-10-16,0-7-1 0,4 1-3 16,-4 10-66-1,-7 4-106-15,-7-29-90 0,-4-29-255 0</inkml:trace>
  <inkml:trace contextRef="#ctx0" brushRef="#br0" timeOffset="45954.3641">15805 2953 664 0,'0'0'62'0,"0"0"59"15,0 0-5-15,0 0 36 16,0 0-37-16,0 0-44 16,0 0-21-16,0-82 3 15,0 80-9-15,0 2-21 16,0 0-16-16,-2 0-7 0,2 0-16 16,0 0 1-1,0 0-6-15,0 14-33 0,4 16-1 16,15 13 50-16,7 13 5 15,6 10 8-15,3 0-7 16,3-2-1-16,2-8 2 16,0-11-1-16,2-13 1 15,6-10 4-15,7-12 7 16,17-10 1-16,11 0-2 16,16-10 1-16,6-11-13 15,-3-1-17-15,5 4-121 16,-29 4-125-16,-29 2-435 0</inkml:trace>
  <inkml:trace contextRef="#ctx0" brushRef="#br0" timeOffset="54655.3163">4280 3822 78 0,'0'0'134'0,"0"0"-39"16,0 0-44-16,0 0-3 15,0 0 24-15,-27-48 11 0,27 45 10 16,-2 3-38-16,2 0-29 15,0 0-26-15,-3 0-6 16,3 0-10-16,0 0-10 16,0 3-4-16,0 19 4 15,0 14 26-15,0 30 21 16,3 8 24-16,3 14 9 16,4 11-6-16,0-11-9 15,3 10-6-15,1-2-5 16,1-2-2-16,-1-1 0 15,-3-5-9-15,-2-6 0 16,-2-6-8-16,0-7-6 16,1-9-3-16,3-8 0 15,5-6 0-15,13-8-76 16,-2-11-90-16,-7-24-154 0</inkml:trace>
  <inkml:trace contextRef="#ctx0" brushRef="#br0" timeOffset="55121.5033">4224 4889 494 0,'0'0'209'0,"0"0"-89"16,0 0-77-16,0 0-24 15,0 0-11-15,0 0-8 16,0 0-17-16,37 25 15 16,2 10 2-16,5 5 1 15,8 4 0-15,0 0-1 0,4-8 10 16,-2-6-1-16,4-14 2 16,2-9 47-1,5-7 59-15,6-17-23 0,5-15-27 16,-3-8-34-16,-4 2-14 15,-11 2-19-15,2 2-19 16,-15 12-192-16,-21 6-149 0</inkml:trace>
  <inkml:trace contextRef="#ctx0" brushRef="#br0" timeOffset="56540.0877">12000 5550 93 0,'0'0'553'0,"0"0"-422"15,0 0-37-15,0 0-56 16,0 0 1-16,0 0 45 16,0 0 17-16,-14-20-27 15,10 10 5-15,2-4-32 16,-2-6-14-16,-1-10-2 0,3-10-7 15,0-16-17-15,2-12 1 16,0-15-8-16,0-23 7 16,11 6 9-16,-1-3-7 15,0 3 2-15,-3 14 10 16,-1-8-4-16,-2 6-8 16,-2 5-8-16,1 3 11 15,-1 4-2-15,0-2-1 16,5-2-8-16,0 0 8 15,-1 5-8-15,-1 15 8 16,-1 14 10-16,1 16 3 16,-3 16-13-16,-2 8-9 15,3 6-19-15,1 10-110 16,-4 66-228-16,0 0 130 16,0-2-131-16</inkml:trace>
  <inkml:trace contextRef="#ctx0" brushRef="#br0" timeOffset="57206.9209">11835 4233 504 0,'0'0'104'0,"0"0"-37"15,0 0-22-15,47-119-10 16,-28 75 28-16,0-6-19 16,-1 0 13-16,-3 0 43 15,1 0-19-15,-5 0-13 16,0 1-29-16,0-1-10 16,0 0 19-16,0-2-13 15,3 2-14-15,-1 2 0 16,1 4-1-16,-3 8 0 15,-1 9-5-15,-2 9 20 16,-4 9-18-16,0 4-17 16,1 5 0-16,1 0-12 15,10 0-7-15,13 7 1 0,15 17 17 16,17 14-6-16,11 14-7 16,9 16-2-16,17 32-18 15,16 45-32-15,-2 23-105 16,-26-24-110-16,-30-39-483 15</inkml:trace>
  <inkml:trace contextRef="#ctx0" brushRef="#br0" timeOffset="61240.386">11628 4379 314 0,'0'0'202'0,"0"0"-78"15,0 0-65-15,0 0-6 16,0 0 7-16,0 0 3 15,0 0 14-15,0-4 21 16,0-4-33-16,0-4-19 16,0-4-8-16,0 0-3 15,0-2 18-15,0 0 1 16,2-2-22-16,1 0-3 16,3-4-20-16,5-8-7 15,7-2-1-15,2-9 9 16,2-1-10-16,1-2 9 15,1-2-8-15,-2 2-1 16,-2 4 0-16,1 0 6 0,-6 6-5 16,-1 4-1-16,-4 0 3 15,1 2 4-15,1-2-6 16,1-3-1-16,5 1 0 16,-1 2 0-16,4 4 0 15,-1 4 0-15,-3 6-1 16,-3 4 0-16,-3 4 1 15,-7 4 0-15,1 2 0 16,-3 2 1-16,-2 2-1 16,0 0 1-16,0 0 0 15,0 0-1-15,3 0 0 16,-3 0 0-16,2 0-6 16,0 0-3-16,3 0-1 15,3 0-5-15,8 0 2 0,8 0 5 16,9 4-42-16,19 14-41 15,27 12-25-15,43 16-44 16,-15-6-80-16,-10-7-431 0</inkml:trace>
  <inkml:trace contextRef="#ctx0" brushRef="#br0" timeOffset="65873.4531">4037 4748 176 0,'0'0'244'15,"0"0"-107"-15,0 0-20 16,0 0-49-16,0 0 10 16,0 0-39-16,-44-74 24 15,41 70-22-15,0 0-20 16,1 4-8-16,2-2 5 0,-2 2-2 16,2 0 5-16,-2 0 17 15,0 0 21-15,-1 0 8 16,1-2-21-16,0 0-4 15,0-2-8-15,0 2-13 16,0-2 0-16,2 0-5 16,0 2 7-16,0-2-4 15,0 2-2-15,-2 0 6 16,2 0-1-16,0 0-13 16,0 0 13-16,0 0 1 0,0 0-6 15,0 2-1 1,0-2-3-16,0 2-12 15,0 0-1-15,0 0 0 0,0 0-1 16,0 0-9-16,0 0 2 16,0 0-4-16,0 0-3 15,0 0 4-15,6 0-7 16,5 10 13-16,5 4 5 16,5 6 0-16,6 4 0 15,7 4 0-15,4 4 1 16,6 7-2-16,10-2 2 15,4 6-1-15,7-1 0 16,-1 0 0-16,1-2 0 16,-5 0-7-16,-6 0-9 15,-8-4-5-15,-5 0 8 0,-6-6 0 16,-8-4 6 0,-5-4-6-16,-4-5 12 0,-7-6-7 15,-2-4 7-15,-4-1 1 16,-1-2 0-16,-2-3-1 15,0 3-1-15,0 0-6 16,1-1 6-16,-1 0-5 16,0 0 0-16,0-3-1 15,-2 0 7-15,2 0 1 16,0 0 1-16,1 0-1 16,4 0 13-16,8-13 9 15,12-10-4-15,13-16-17 16,13-3-1-16,8-4 2 15,-3 8-1-15,-5 8-1 16,0 6-53-16,32 4-86 0,-13 4-90 16,-17-2-271-16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8:14.47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19858 8763 111 0,'0'0'44'15,"0"0"-36"-15,0 0 1 16,0 0 21-16,0 0 185 16,0 0-107-16,-2 0-57 0,2 0-12 15,0 0 13-15,0 0-23 16,0 0-3-16,0 0-2 16,0 2-12-16,-4 6-7 15,-1 4-5-15,-4 10 0 16,-2 4 18-16,3 2-11 15,0-2-7-15,6-6 0 16,2-8-10-16,0-4 10 16,12-6 0-16,9-2 6 15,15 0 31-15,13-10 15 16,9-10-19-16,9-6-11 16,-2 0-21-16,-3 2 4 15,-8 6-5-15,-3 10-78 16,-13 8-49-16,-18 0-176 0</inkml:trace>
  <inkml:trace contextRef="#ctx0" brushRef="#br0" timeOffset="2060.4211">14342 12404 157 0,'0'0'139'16,"0"0"-73"-16,0 0-40 16,0 0-16-16,0 0 25 15,0 0-9-15,0 0 11 16,0 0 86-16,-8-1-39 15,8 1-39-15,0 0-14 16,0 0-24-16,0 7-5 0,0 11-2 16,0 11 1-16,0 4 9 15,0 3-4-15,0-3-5 16,10-7-2-16,1-6-8 16,3-6 8-16,3-8 0 15,10-6-1-15,11 0 2 16,13-24 35-16,18-16 0 15,14-10-5-15,6-4-17 16,0 3-6-16,-11 15-7 16,-14 26-96-16,-19 10-145 15,-25 0-123-15</inkml:trace>
  <inkml:trace contextRef="#ctx0" brushRef="#br0" timeOffset="5639.6647">15692 9057 152 0,'0'0'161'0,"0"0"-90"16,0 0-25-16,0 0 9 0,0 0-13 16,0 0-8-16,0 0 23 15,9-62-4-15,-3 59-4 16,3-6-11-16,3 3-18 15,5-4-7-15,8 0-12 16,2 2 8-16,2 0-4 16,2 4-5-16,-4 2-2 15,-3 2-6-15,-2 0 6 16,-4 0-8-16,-1 12-4 16,-3 2-5-16,-1 2 18 15,-3 0-10-15,-4 2 10 16,-1 0 0-16,-5 0-6 15,0 3 7-15,-11 4 0 0,-20 6 0 16,-12 7-9 0,-4 0-39-16,2-4-30 0,8-6 46 15,12-10 19-15,10-6 13 16,5-6 0-16,8-4-19 16,2-2 13-16,0 0 6 15,0 0 1-15,-2 0 5 16,0 0 25-16,-2 0 23 15,-1 2-23-15,-1-2-19 16,1 0 21-16,2 0 13 16,1 2-17-16,2-2-16 15,0 0-13-15,0 0-1 16,0 2-6-16,0 2-1 16,0 2 8-16,0 6 0 15,0 6 1-15,8 6 4 16,0 6-5-16,5 24-18 0,1-5-70 15,-5-8-144-15</inkml:trace>
  <inkml:trace contextRef="#ctx0" brushRef="#br0" timeOffset="5794.99">15755 9810 681 0,'0'0'218'0,"0"0"-127"0,0 0 24 15,0 0-29 1,0 0-86-16,0 0-19 0,0 0-165 16,17-36-439-16</inkml:trace>
  <inkml:trace contextRef="#ctx0" brushRef="#br0" timeOffset="5976.4571">16073 9425 1243 0,'0'0'134'15,"0"0"-73"-15,0 0-61 0,0 0 0 16,0 0-38 0,151-39-65-16,-63 21-96 15,-9-2-450-15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50:43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25812 10551 110 0,'0'0'94'16,"0"0"25"-16,0 0-103 16,0 0 35-16,0 0-28 15,-40-22 3-15,33 21 49 16,-2 1-74-16,2-3 66 15,3 3-41-15,0 0-23 0,-1 0 3 16,3 0-6 0,-5 0 1-16,-2 0-1 0,-4 0-8 15,-5 0-7-15,-3 0 8 16,2 4 7-16,1 0 1 16,5 0-1-16,3-2 8 15,6-2-6-15,2 3 5 16,0-3 9-16,2 0 1 15,0 0-11-15,0 0 10 16,0 0 3-16,0 0 2 16,0 0-21-16,0 0-1 15,0 0 0-15,2 0-5 16,12 0 6-16,5 0 14 16,10 0 24-16,7 0 22 15,2 0-5-15,0-3-17 0,-7 1-22 16,-8 2-15-16,-8 0 5 15,-3 0-6-15,-6 0-9 16,-2 5-49-16,-2 13-37 16,-2-3-64-16,0 0-249 0</inkml:trace>
  <inkml:trace contextRef="#ctx0" brushRef="#br0" timeOffset="880.964">27775 10555 205 0,'0'0'149'16,"0"0"-86"-16,0 0-11 0,0 0-4 16,0 0-11-16,0 0 21 15,0 0 7-15,-12 0-3 16,12 0-4-16,0 0-21 16,0 0-15-16,0 0-21 15,0 0 1-15,0 0-2 16,12 0 1-16,17-4 22 15,15-1 45-15,12-6-6 16,8 1-32-16,7 2-18 16,-1 4-12-16,10 4-66 15,-20 0-163-15,-19 0-436 0</inkml:trace>
  <inkml:trace contextRef="#ctx0" brushRef="#br0" timeOffset="1886.4114">23410 10648 375 0,'0'0'303'0,"0"0"-179"15,0 0-49-15,0 0-13 16,0 0-1-16,0 0 13 16,0 0-11-16,-11 0-8 15,11 0-10-15,0 0-7 16,0 0-14-16,0 0 0 15,0 0-13-15,0 0-1 16,0-2-4-16,15-4-6 16,12-2-8-16,13-2-18 15,29-4-77-15,-8 3-137 0,-13 1-324 16</inkml:trace>
  <inkml:trace contextRef="#ctx0" brushRef="#br0" timeOffset="6997.4698">1662 15575 441 0,'0'0'205'16,"0"0"-118"-16,0 0-8 16,0 0-20-16,0 0-24 15,0 0-9-15,-9 0 10 16,7 0 38-16,0 0 20 15,-1 0 0-15,0 0-7 16,1 0-26-16,2 0-11 16,0 0-19-16,0 0-18 15,-2 0-3-15,2 0-1 0,0 0-9 16,-2 0 0-16,2 0-7 16,0 5 1-16,0 12-6 15,0 15 1-15,0 20 11 16,0 20 7-16,0 8 0 15,2 6-7-15,14 3-10 16,6-13-45-16,45-6-121 16,-6-16-88-16,1-32-86 0</inkml:trace>
  <inkml:trace contextRef="#ctx0" brushRef="#br0" timeOffset="13247.511">2399 15691 168 0,'0'0'53'0,"0"0"-40"15,0 0 329-15,0 0-191 16,0 0-37-16,0 0-24 16,-8-54-3-16,5 42 2 15,-2 6 17-15,3 2-3 16,0 0-54-16,0 4-20 16,0 0-29-16,-1 0-14 15,-3 22-5-15,-10 32-13 16,-4 12 32-16,-4 16 1 15,-5 6-1-15,4-17-53 16,2-7 14-16,8-16-18 0,11-12-72 16,2-14-37-16,2-14-123 0</inkml:trace>
  <inkml:trace contextRef="#ctx0" brushRef="#br0" timeOffset="13501.8833">2119 15767 671 0,'0'0'236'0,"0"0"-61"15,0 0-40-15,0 0-53 0,0 0-48 16,0 0-34 0,0 0 0-16,-12-18-29 15,30 18 3-15,9 18 26 0,8 4 0 16,5 8 0-16,3 6 1 15,1 0 0-15,-1 9-1 16,-1 0 1-16,0 8-1 16,23 9-109-16,-12-12-63 15,-5-14-152-15</inkml:trace>
  <inkml:trace contextRef="#ctx0" brushRef="#br0" timeOffset="13920.4746">3039 15566 633 0,'0'0'179'15,"0"0"-29"-15,0 0-35 0,0 0-16 16,0 0-47-16,0 0-52 15,0 0-6-15,6 39-11 16,5 7 16-16,5 12 1 16,1 8 0-16,4 2 9 15,-1-2-8-15,0-3-1 16,4-5 1-16,5-4-1 16,23-10-86-16,-8-16-105 15,-6-20-173-15</inkml:trace>
  <inkml:trace contextRef="#ctx0" brushRef="#br0" timeOffset="15296.3025">3925 15583 722 0,'0'0'196'15,"0"0"-102"-15,0 0 5 16,0 0-10-16,0 0-26 15,0 0-36-15,0 0-26 16,0 0-1-16,-4 28-32 16,-9 16 21-16,-8 18 11 15,-6 10 9-15,2 4-2 16,0-5-7-16,4-13-55 16,11 4-76-16,5-16-59 15,2-20-142-15</inkml:trace>
  <inkml:trace contextRef="#ctx0" brushRef="#br0" timeOffset="15739.0506">3486 15713 426 0,'0'0'155'0,"0"0"-10"16,0 0-22-16,0 0-39 15,0 0-38-15,0 0-33 16,0 0-13-16,-19-14-7 16,19 14 6-16,0 0-8 15,0 0 1-15,6 0 2 16,14 18 6-16,11 4 0 16,10 10 1-16,7 8 5 15,10 6 3-15,4 2 12 16,5 2-8-16,3 3-4 15,-3-7 0-15,-3 2-3 16,3-4-4-16,22-4-2 0,-16-14-87 16,-17-16-295-16</inkml:trace>
  <inkml:trace contextRef="#ctx0" brushRef="#br0" timeOffset="16670.5587">4694 15605 512 0,'0'0'174'0,"0"0"-61"16,0 0-25-16,0 0-24 15,0 0-12-15,0 0-16 16,0 0-10-16,0-7 27 16,0 7 11-16,0-1-3 15,0 1 14-15,0 0-17 16,0 0-10-16,0 0-17 16,-3-4-20-16,1-1-1 15,-4-3-9-15,-1-2 0 16,-1-8-1-16,-4-4-18 15,1 4 6-15,3-4 12 16,-2 8-1-16,3 2 1 16,3 6 0-16,0 2 0 0,0 0 1 15,4 2-1-15,0 2-1 16,0 0 1-16,0-2 0 16,0 2 0-16,0 0 0 15,0 0-1-15,0 0-7 16,0 0-1-16,0 0-3 15,0 4-5-15,0 14-2 16,12 14 19-16,7 11 0 16,2 11 0-16,4 8 1 15,2 6 1-15,0 2 6 16,2 2-8-16,2-1-42 16,17 19-100-16,-5-18-59 15,-9-20-130-15</inkml:trace>
  <inkml:trace contextRef="#ctx0" brushRef="#br0" timeOffset="17466.2893">5527 15557 804 0,'0'0'119'16,"0"0"-9"-16,0 0-9 15,0 0-40-15,0 0-27 16,0 0-18-16,0 0-16 16,-22-17 0-16,22 17 0 15,0 0-11-15,-4 3-2 16,-1 16 1-16,-4 16 12 16,-6 11 1-16,-8 20 6 15,-6 6-1-15,-2 6 1 16,-2 3-7-16,4-5-88 0,2 0-49 15,10-22-97 1,1-22-429-16</inkml:trace>
  <inkml:trace contextRef="#ctx0" brushRef="#br0" timeOffset="17886.7631">5088 15659 652 0,'0'0'150'15,"0"0"-79"-15,0 0-52 16,0 0-19-16,0 0 0 16,0 0-17-16,0 0 6 15,21 32 4-15,-1-14 7 16,4 8 1-16,5 6 5 15,6 0 5-15,4 6-1 0,3 0-3 16,5 0-5-16,8-1 7 16,5-1 1-16,41 0 0 15,-15-14-10-15,-12-14-137 16</inkml:trace>
  <inkml:trace contextRef="#ctx0" brushRef="#br0" timeOffset="22247.3374">6258 15633 506 0,'0'0'187'0,"0"0"-81"16,0 0-17-16,0 0-43 15,0 0 19-15,0 0-33 16,-25-35 9-16,25 35-4 16,0 0-12-16,0-1-5 15,0 1 15-15,0 0 10 16,-2 0 10-16,0 0-7 16,2 0-19-16,-2 0-8 15,2 0-15-15,-2 0 0 0,-1 0-6 16,-1 0-12-1,-2 0-25-15,-8 4-11 0,-4 10 9 16,-4 4 5-16,-1 4 27 16,-1 0 7-16,4 2 0 15,0 2-6-15,-1 4 5 16,6-2-18-16,-1 2 0 16,5-2 8-16,3-2-2 15,6-4-9-15,2 0 5 16,0 2-2-16,0 2 7 15,10 5 4-15,11 1 2 16,4 0 5-16,0 6 0 16,10-2 0-16,-2 0 0 15,3-8-6-15,-3-2 5 16,0-4 1-16,1-4-8 0,-5-4 8 16,-2-2 1-16,-1-7-1 15,1-4 0-15,1-1 1 16,1 0 0-16,0-4 0 15,-2-10-6-15,-2-8 4 16,-5-2 2-16,-5-6 2 16,-1-2 19-16,-5 0 5 15,-3 2-2-15,-3-6 4 16,-3 2-12-16,0-2-6 16,0-1-10-16,-3-3 6 0,-9 4-4 15,-7 0-2-15,2 2 2 16,-3 10 9-1,-1-2-4-15,2 8 6 0,1 0-13 16,-1 0 1 0,0 4-1-16,1-2 0 15,-5 2 1-15,2 0-1 16,-4 0 1-16,-2 2-1 0,0 2 0 16,0 2 0-16,4-1 1 15,-4 4-1-15,2 1 0 16,2-2 1-16,1 3-1 15,0 3 0-15,2 0-1 16,-1 0-45-16,4 17-31 16,9 11-53-16,2-2-120 15,6-8-454-15</inkml:trace>
  <inkml:trace contextRef="#ctx0" brushRef="#br0" timeOffset="23088.8324">6911 15847 666 0,'0'0'254'0,"0"0"-107"16,0 0-147-16,0 0-14 15,0 0-48-15,0 0 50 16,153-22 6-16,-45 12-93 15,-15 2-173-15,-17 0-330 0</inkml:trace>
  <inkml:trace contextRef="#ctx0" brushRef="#br0" timeOffset="23317.4696">7033 16040 856 0,'0'0'172'15,"0"0"-101"-15,0 0-55 16,0 0-14-16,0 0 0 16,0 0-1-16,121-28-1 15,-18 6-11-15,-12 5-115 16,-11-2-281-16</inkml:trace>
  <inkml:trace contextRef="#ctx0" brushRef="#br0" timeOffset="26612.0328">7940 15638 491 0,'0'0'157'15,"0"0"-30"-15,0 0-35 16,0 0-40-16,0 0 21 15,0 0 2-15,0 0 17 16,-78-59-16-16,74 55-42 0,2-1 1 16,-1 0 9-1,-1 1 5-15,0-5-23 0,-4 4-10 16,4-2 0-16,-2 5 10 16,-1-2-7-16,3-1 1 15,-1 5-12-15,3-3-8 16,2 3 0-16,-3 0 0 15,3 0-10-15,-2 0-13 16,-2 4-14-16,-1 18 0 16,-3 5 25-16,-1 9 11 15,0 8-8-15,4 6 9 16,1 0-2-16,4 6-4 16,0-2 5-16,0 0-30 15,6-5-8-15,8-5 20 16,1-6 8-16,1 0-1 0,4-6 6 15,5-6-1-15,4 2 0 16,2-2-12-16,9-4 3 16,7-4-4-16,4-8-13 15,9-6-12-15,5-4 23 16,-2-10 20-16,-3-12 2 16,-12-4 0-16,-8-2-1 15,-9-2 1-15,-4-2 0 16,-7-4 15-16,-1 0-7 15,-9-4 7-15,-3 0-4 16,-7-3 1-16,0 1 12 16,-9-6 5-16,-11 0-10 15,-7 2-13-15,-6-4 6 16,-3 6-5-16,-1 0-7 16,-6 8 2-16,1 1 21 0,-5 11 9 15,-2 2-13-15,-3 10-5 16,4 6-4-16,-2 6 2 15,2 0-12-15,-4 18-1 16,-19 58-48-16,11-8-125 16,7 3-106-16</inkml:trace>
  <inkml:trace contextRef="#ctx0" brushRef="#br0" timeOffset="31293.7632">6160 16695 401 0,'0'0'121'0,"0"0"-61"16,0 0-11-16,0 0 0 0,0 0-5 15,0 0 4-15,-27-26-9 16,25 26-6-16,0 0 2 16,-2-4-26-16,1 2 5 15,1 2 12-15,0-4 6 16,0 4-5-16,2 0-11 15,0 0-14-15,0 0-1 16,0 0 6-16,0-4-6 16,0 4-1-16,2-4-1 15,11 0-9-15,10-2 4 16,6-8 6-16,8 2 0 16,7-6-2-16,6-4 2 15,1 4 0-15,7-4 2 16,0 0-4-16,0-2 2 15,-5 2 0-15,-5 6 0 0,-15 2 2 16,-14 6-4 0,-7 6 2-16,-8 2 0 0,-4 0 2 15,0 0 31-15,-6 0 35 16,-21 0-17-16,-20 18-51 16,-18 14-55-16,-14 4 11 15,-13 4 10-15,3-4 16 16,11-10 18-16,15-8 10 15,23-10 16-15,16-4-3 16,13-4 0-16,9 0-21 16,2 0-2-16,0 0-44 15,13 0-45-15,14 0 51 16,10-12 33-16,13-10 5 0,8-4 2 16,6-2-1-16,3-4 0 15,-5 6 1-15,-6 4-2 16,-14 8 1-16,-13 6-1 15,-14 2-2-15,-7 6-22 16,-8 0-7-16,-10 10 22 16,-28 16 8-16,-15 14 1 15,-16 2-6-15,-2-2 4 16,4-6-5-16,11-10 7 16,19-8 42-16,14-11-23 15,12 0-3-15,11-5-15 16,0 0-1-16,18 0-54 15,27-4 31-15,17-14 16 16,18-14 7-16,9-4 2 16,-6-4-1-16,-15 6-1 0,-20 10 0 15,-19 12 1-15,-21 8-1 16,-8 4-2-16,-72 40 2 16,-9 12-157-16,-15-2-486 0</inkml:trace>
  <inkml:trace contextRef="#ctx0" brushRef="#br0" timeOffset="35095.9718">1755 17008 196 0,'0'0'269'0,"0"0"-135"16,0 0-66-16,0 0-21 16,0 0 0-16,0 0-6 15,0 0-10-15,0 0-8 16,0 0 1-16,0 0 4 16,0 0-14-16,0 0 4 0,0 0-7 15,0 0-1 1,0 0-1-16,0 0-9 0,0 0 1 15,0 0-1-15,5 0-7 16,13-4 7-16,5-2 1 16,10-2 1-16,6 0-2 15,10 2 3-15,5-6 3 16,6 2-6-16,4-2 0 16,5 2 0-16,7-2 0 15,5-2 1-15,3 0-1 16,7 0-1-16,1 2 1 15,-3-2 2-15,-2 0-2 16,-9 2 1-16,-7 6-1 16,-10-2 1-16,-11 0 0 0,-5 6-1 15,-5-2-1-15,0 0 1 16,-1 0 0-16,3-2 0 16,2 2 0-16,5-4 0 15,7-2-1-15,4 2-1 16,5-2 2-16,-1 2 0 15,1-2 0-15,-5 2 0 16,-6-1 1-16,-10 5-1 16,-5 3 0-16,-6-4 0 15,-4 1 1-15,-5 4-2 16,0-4 1-16,1 0 0 16,0 0 0-16,2 2 1 15,-2-2-1-15,4-4 0 0,3 2 1 16,-3 2 6-1,0-4-1-15,-2 2-5 0,-1-2 0 16,-3-2 7-16,2 2-7 16,-4-4 0-16,2 2 8 15,-1 2-8-15,2 2 5 16,3-2-6-16,2-2 2 16,2 2-2-16,3 0 0 15,2 2 1-15,2 2-1 16,1-6 0-16,3 2 1 15,-3 0-1-15,-6 2 1 16,-6 2-1-16,-9 0 1 16,-7 0-1-16,-6 4 0 15,-3 0 0-15,0 0 0 0,-2 0 0 16,2-4 1-16,0 4 5 16,5-2-5-1,4-2 1-15,2 0 7 0,3 0 1 16,2 0-3-16,0 0-1 15,-1 2-6-15,-3-2 0 16,-5 4 1-16,-1 0-1 16,-3 0 0-16,-2 0-1 15,-3 0 1-15,2 0 2 16,-2 0-2-16,0 0 9 16,0 0-2-16,0 0-6 15,0-4 1-15,2 4 0 16,-2 0-1-16,2 0-1 0,0 0 0 15,-2 18-60-15,0 4-172 16,-20 4-130-16</inkml:trace>
  <inkml:trace contextRef="#ctx0" brushRef="#br0" timeOffset="45244.7128">945 15972 39 0,'0'0'116'16,"0"0"-59"-16,0 0-6 0,0 0-30 15,0 0-5-15,0 0-15 16,-12-14 8-16,10 14-9 16,2 0 2-16,-3 0 34 15,1 0 17-15,0 0-18 16,0 0-15-16,0 0 3 16,2 0 0-16,0 0-13 15,0 0-10-15,0 0 0 16,0 0-1-16,0 0-29 15,0 0-20-15,0 0 29 16,0 0 20-16,0 0 0 16,0 0-1-16,0 0 2 0,0 0 0 15,0 0 0 1,0 0 6-16,0 0 9 0,0 0 27 16,0 0 14-16,-2 0 17 15,2 0-5-15,-2 0 9 16,-1 0 4-16,1 0 8 15,-3 0-9-15,3 0 8 16,0 0-23-16,-1 0-20 16,-1 0-22-16,2 0-23 15,-5 5 0-15,-2 12-17 16,-4 7-22-16,2 6 7 16,2 2-4-16,6 0 13 15,3-2 4-15,0-2-3 16,5-2 1-16,11-4 5 15,6-4-2-15,0-8-3 0,0-6 2 16,1-4 3-16,-6 0 16 16,1-10 48-16,-5-12 31 15,-1-10-6-15,-5-6-18 16,-7 0-16-16,0 0 11 16,-7 2 0-16,-15 0-35 15,-5 4-13-15,0 5-4 16,5 9-5-16,4 6-6 15,5 12-36-15,1 0-67 16,4 18-65-16,1 26-6 16,3-3-24-16,4-7-174 0</inkml:trace>
  <inkml:trace contextRef="#ctx0" brushRef="#br0" timeOffset="45506.7512">1448 16022 867 0,'0'0'239'0,"0"0"-45"16,0 0-68-16,0 0-16 15,0 0-44-15,0 0-41 16,0 0-25-16,-15 0-24 0,15 0-95 16,6 0-109-16,13 4-282 15,-2-4 127-15</inkml:trace>
  <inkml:trace contextRef="#ctx0" brushRef="#br0" timeOffset="46482.884">2760 15811 546 0,'0'0'188'0,"0"0"-25"16,0 0-46-16,0 0-63 16,0 0-18-16,0 0-19 15,0 0-17-15,-64-22 0 16,59 22-10-16,0 4 4 16,-1 6 5-16,2 4-8 15,-3 6 8-15,5 2-6 16,2 2 6-16,0 2 1 15,0-4-1-15,0 1 0 16,6-5 1-16,7-9-6 16,1 0-7-16,-1-9 0 15,5 0 4-15,2 0 9 16,2-22 21-16,-1-5 10 16,-4-1-4-16,-7-2 5 15,-8 2-7-15,-2 2-4 0,-2-2-8 16,-21 4-13-1,-4 4-52-15,0 8-61 0,-2 12-14 16,7 0-124-16,9 14-247 0</inkml:trace>
  <inkml:trace contextRef="#ctx0" brushRef="#br0" timeOffset="46743.3762">3094 15905 103 0,'0'0'656'0,"0"0"-434"16,0 0 12-16,0 0-87 16,0 0-69-16,0 0-23 15,0 0-20-15,-36 0-19 16,36 0-14-16,-2 0 5 15,2 0-6-15,0 0-1 16,0 0 0-16,0 0-51 16,0 0-85-16,0 0-230 0</inkml:trace>
  <inkml:trace contextRef="#ctx0" brushRef="#br0" timeOffset="47696.3358">4146 15833 677 0,'0'0'145'0,"0"0"-56"15,0 0-19-15,0 0-26 16,0 0 34-16,0 0-27 16,0 0-18-16,-114-4-20 15,114 4 15-15,-2 0-12 16,-4 0-10-16,-4 10-6 16,-3 20 0-16,-5 10-1 15,3 6-6-15,3 7 0 16,6-9-1-16,6-4-15 15,0-12-17-15,9-14-27 0,11-6 14 16,6-8 15 0,6 0 38-16,3-22 8 0,3-6 28 15,-2-8 6-15,-7 2-2 16,-7 2-8-16,-6 5-20 16,-12 1 23-16,-4 4-35 15,0 2-51-15,-29 8-102 16,0 4-55-16,0 8-88 0</inkml:trace>
  <inkml:trace contextRef="#ctx0" brushRef="#br0" timeOffset="47976.1932">4487 15923 1227 0,'0'0'184'15,"0"0"-39"-15,0 0-75 16,0 0-19-16,0 0 22 16,0 0-25-16,0 0-39 15,-83-28-8-15,83 28-1 16,0 0-6-16,0 0-10 15,0 0-47-15,16 0-113 16,6 6-189-16,-2 2-124 0</inkml:trace>
  <inkml:trace contextRef="#ctx0" brushRef="#br0" timeOffset="50109.3364">6129 15579 682 0,'0'0'149'0,"0"0"-28"16,0 0-34-16,0 0-41 15,0 0-30-15,0 0-9 16,0 0-7-16,-23-18 0 16,23 18-1-16,0 0 0 15,0 0-6-15,0 0 1 16,0 0 4-16,0 1-11 0,0 24 2 15,12 17 9-15,10 32-4 16,5 6 6-16,4 12 8 16,4 5 0-16,0-15-8 15,2 2 2-15,1-10-1 16,-5-10 1-16,-6-15-1 16,-4-18 0-16,-10-4 0 15,-5-13 8-15,-4-10-9 16,0-4 1-16,-4 0 29 15,0-4 102-15,0-28 0 16,-4-35-87-16,-11-1-28 16,-3-16-8-16,1-8-8 15,-1 15 6-15,-2 0 18 16,2 6 0-16,3 9-17 0,1 4-7 16,1 4-1-16,-1 10 1 15,3 3-1-15,3 14 0 16,0 9 6-16,6 9-5 15,0 5-1-15,2 4-11 16,0 0-28-16,0 14-33 16,2 25 14-16,18 33 42 15,3 8 15-15,-1 14 0 16,2 0 1-16,-3-13 1 16,3-1 0-16,-2-14-1 15,-4-12 0-15,-5-14 1 16,-5-14 1-16,-4-8-2 0,-2-12 0 15,-2-6 0-15,0 0 25 16,-18-24 55-16,-20-20-80 16,-20-32-6-1,0-4 0-15,0-14 6 0,5 1 1 16,20 17-1-16,4 8 0 16,11 16 21-16,9 20-14 15,7 10-7-15,2 8 0 16,0 10-8-16,0 4-24 15,15 0-9-15,5 5-7 16,7 26 9-16,4 13 22 16,7 28 9-16,8 34 1 0,-3-3 6 15,-7-9 1 1,-5-12 0-16,-6-22 0 16,-1-2 0-16,-2-4 0 0,-6-22 1 15,-7-14-1-15,-9-18 1 16,0-4 76-16,-9-37 30 15,-22-36-79-15,-16-37-21 16,-6-33 0-16,3 11-6 16,13 26 0-16,14 38-1 15,15 32-1-15,0 0 1 16,2 8-1-16,1 5 1 16,5 18 0-16,0 9-14 15,3 1-80-15,21 31 30 0,7 21 42 16,11 13 22-1,6 14 0-15,0 10-1 0,14 26-107 16,-10-21-142 0,-16-25-598-16</inkml:trace>
  <inkml:trace contextRef="#ctx0" brushRef="#br0" timeOffset="50907.9496">6407 16419 646 0,'0'0'144'15,"0"0"-40"-15,0 0-31 16,0 0-47-16,0 0-19 16,0 0-7-16,0 0-1 15,-20 0-17-15,20 0-11 16,7-4 6-16,2 4 1 15,2 0 21-15,3-4 0 16,-3 4-1-16,-1-2 2 16,-2 2 0-16,-6 0 0 0,-2 0-6 15,0 2-20 1,-10 14-36-16,-21 4 62 0,-11 6 6 16,-9-4 0-16,0 0 8 15,4-8 58-15,9-2-15 16,7-8-36-16,8 2-13 15,8-2-1-15,3-4-7 16,8 0 0-16,2 4 0 16,2-4-1-16,0 0-21 15,0 0-1-15,14 0-7 16,12 0 8-16,12-14 22 16,11-8 4-16,9 0 8 0,-2-8-5 15,-7 2 2-15,-11 6 4 16,-11 4-6-16,-14 10-7 15,-11 8-9-15,-2 0 9 16,-15 0-9-16,-22 18 9 16,-7 0-17-16,-2 4 4 15,3-4 13-15,12-6 15 16,8-6 21-16,10-2 2 16,5 4-38-16,3-2-5 15,0 6-31-15,5-4 9 16,0 2-11-16,0-2-24 15,5-8 6-15,13 0 31 16,11 0 25-16,4-4 13 0,7-14 19 16,1-8-15-1,-6 4 8-15,-10 4-8 0,-12 8-8 16,-13 6-2-16,-5 4-7 16,-21 0-118-16</inkml:trace>
  <inkml:trace contextRef="#ctx0" brushRef="#br0" timeOffset="51914.0082">6100 15611 446 0,'0'0'131'16,"0"0"-80"-16,0 0-21 16,0 0 51-16,0 0 7 15,0 0-9-15,0 0-15 16,-2 0-18-16,0 0-14 16,2 0 0-16,0 0 17 15,-3 0-3-15,3 0-17 16,-2 0-10-16,2 0-4 0,0 0-8 15,-2 0-6-15,2 0-1 16,-2 0-1-16,0 14-20 16,-4 16 10-16,0 14 11 15,-3 10 0-15,-7 14 6 16,1 6-5-16,-3-1 0 16,1-5-1-16,3-10 1 15,5-6-1-15,3-16 0 16,4-10 0-16,-1-12 0 15,3-6 0-15,0-6 1 16,0-2-1-16,0 0 10 16,0-14 13-16,0-18 22 15,11-22-45-15,10-16-13 16,0-12 5-16,2-1 0 0,-1 11-2 16,-5 10 10-16,-5 20 0 15,-3 16-1-15,-7 10 2 16,0 10-1-16,-2 6 0 15,0 0-9-15,0 0-21 16,0 18-69-16,-6 22 33 16,-9 18 53-16,-4 8 5 15,-1 6 8-15,1-9 0 16,5-9 1-16,3-18-1 16,4-10 0-16,5-16 0 15,2-6 0-15,0-4 1 16,0-14 43-16,2-22 38 15,16-16-62-15,4-12-20 0,1-9-2 16,-2 3 2-16,0 12 0 16,-8 14-6-16,-4 14 6 15,-2 20-1-15,-5 10-83 16,-2 44-178-16,-7 10 111 16,-13 8-7-16</inkml:trace>
  <inkml:trace contextRef="#ctx0" brushRef="#br0" timeOffset="59532.7116">30575 3974 747 0,'0'0'299'16,"0"0"-197"-16,0 0-28 15,11-110-33-15,-11 102 9 16,0 4-3-16,0 2-23 15,0 2-15-15,0 0-8 16,0 0-1-16,0 0-1 16,0 0-15-16,0 0-2 15,0 8-1-15,0 20-9 16,0 16 28-16,0 16 6 16,-2 14 3-16,-7 7-3 15,5-7 1-15,4-6 0 16,0-14-7-16,13-10 1 0,23-12 7 15,38-12-8-15,66-18 22 16,82-7 1 0,46-31-2-16,8-11-13 0,-31 1-5 15,-80 16-3-15,-49 12-58 16,-20 18-59-16,-43 0-94 16,-15 16-130-16</inkml:trace>
  <inkml:trace contextRef="#ctx0" brushRef="#br0" timeOffset="70515.7021">15458 15065 423 0,'0'0'268'0,"0"0"-168"16,0 0-70-16,0 0-14 15,0 0 17-15,0 0 5 16,0-40-12-16,0 36 6 16,0 0 18-16,0 0-14 15,0 4-2-15,0 0 8 16,0 0-12-16,0 0-13 0,0 0-17 15,0 8-1-15,-16 22-17 16,-15 42 18-16,-24 39 20 16,-1 5-1-16,2-8-8 15,16-28-11-15,22-39-57 16,8-9-24-16,3-14-46 16,5-14 3-16,5-4 60 15,13-26 46-15,4-19-95 16,-2-13-132-16,-5-6-6 15,-5-10 251-15,-6 6 20 16,-4 10 143-16,0 9 27 16,0 17 24-16,0 10-51 15,0 8-50-15,-2 10-25 0,2 0-33 16,0 4-37 0,0 0-18-16,0 0-16 0,2 8 2 15,15 14 7 1,10 2 7-16,6 11 18 0,13 5 6 15,5 0-11-15,14 2-3 16,8 0-10-16,29 8 2 16,30 8-2-16,8 4-10 15,-24-7-181-15,-41-21-434 0</inkml:trace>
  <inkml:trace contextRef="#ctx0" brushRef="#br0" timeOffset="73340.889">13081 16910 100 0,'0'0'109'15,"0"0"-38"-15,0 0-41 16,0 0-15-16,0 0 122 16,0 0-46-16,0 0-52 15,-12-84 1-15,8 70 44 16,-1 0 46-16,-1 6-18 16,2-2-22-16,-1 10-16 0,2-4-13 15,3 4-14-15,-2 0-21 16,2 0-13-16,0 0-7 15,0 0-5-15,0 0 8 16,0 0-9-16,0 0 6 16,0 0-5-16,0 0-1 15,0 0 9-15,0 0-3 16,0 0-6-16,0 0 1 16,0 0 6-16,0 0-7 15,0 0 0-15,0 0-1 16,0 0 0-16,0 0-8 15,0 0 8-15,5 8 1 16,6 10 0-16,2 2 0 0,3 6 0 16,-1 4 1-16,-1 6 9 15,1-4-9-15,-1-2-1 16,1 2 0-16,-1-6 1 16,1-2-1-16,-1-2 0 15,-3-5 1-15,0-3 4 16,-2-6-5-16,-4-7 0 15,-1-1 0-15,0 0 7 16,3 0-1-16,7 0 5 16,7-9 2-16,14-14 0 15,17-3-12-15,35-24 11 16,47-20-11-16,69-30-1 16,38-19 0-16,21 1 1 15,4 12-1-15,-32 34 0 0,-18 38-7 16,-31 34 5-16,-33 52-59 15,-55 6-143-15,-32 4-180 0</inkml:trace>
  <inkml:trace contextRef="#ctx0" brushRef="#br0" timeOffset="78909.313">24388 4409 3 0,'0'0'17'16,"0"0"-17"-16,0 0-10 16</inkml:trace>
  <inkml:trace contextRef="#ctx0" brushRef="#br0" timeOffset="85493.0664">3976 17530 55 0,'0'0'69'0,"0"0"-51"16,0 0 31-16,0 0 17 15,0 0 12-15,0 0-25 16,-22-4 12-16,18 4-29 16,-1 0-24-16,3 0-2 15,-2 0-9-15,0 0-1 16,-1 5 0-16,-2 8 0 16,2-5 0-16,1-2 0 15,0 2 9-15,-3 6-3 16,1 4-6-16,-6 8 0 15,6 0 0-15,-3-2 0 0,5-2-1 16,1-8 1-16,0-6-7 16,3-4 5-16,0-4 2 15,0 0 39-15,0 0 46 16,0 0-17-16,0 0-33 16,0 0-35-16,0 0-9 15,6 0-12-15,11 0 7 16,12-8 14-16,15-14 50 15,16-10 60-15,29-26-25 16,42-13-28-16,35-1-27 16,19 4-7-16,-6 20-22 15,-17 12 1-15,-23 10 5 16,-24 8-7-16,-24 4 0 16,-24 6-1-16,-18 4 1 0,-5 4 0 15,-9 0-32-15,-18 0-76 16,-17 16-45-16,-52 30 153 15,-54 42 30-15,-41 37-13 16,-16 9 6-16,1 0-1 16,12-26 30-16,39-27-7 15,19-19-22-15,28-14-11 16,12-4-2-16,8-5 6 16,6-6-14-16,11-5-2 15,23-11-7-15,4-12-162 16,27 4 94-16,24-3 73 15,38-6 2-15,36-19 16 16,33-31 1-16,7-16-4 0,-7-10-1 16,-20 0-6-16,-13 9 1 15,-1-5 0-15,-18 14-5 16,-19 14-1-16,-23 12 6 16,-18 10-1-16,-3 8-4 15,-7 2-2-15,-17 12-23 16,-19 4-67-16,-59 54 83 15,-73 48-55-15,-59 39 48 16,-19 5 14-16,29-30 11 16,54-43 87-16,59-41-1 15,26-18-15-15,8-4-19 16,14-6-36-16,16-8-27 16,8 0-192-16,42-8 71 0,41-38 121 15,40-30 13-15,39-35 6 16,-13 7-6-16,-30 16-13 15,-50 39 0-15,-40 31-10 16,-19 17-45-16,-65 51-88 16,-22 18 55-16,-33 20-167 0</inkml:trace>
  <inkml:trace contextRef="#ctx0" brushRef="#br0" timeOffset="92507.1711">26478 11913 15 0,'0'0'18'16,"0"0"-18"-16,0 0 0 16,0 0 26-16,0 0-20 15,0 0-6-15,-25-54-65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8-06T07:54:30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1" timeString="2022-08-06T07:54:34.223"/>
    </inkml:context>
  </inkml:definitions>
  <inkml:trace contextRef="#ctx0" brushRef="#br0">3157 8714 0</inkml:trace>
  <inkml:trace contextRef="#ctx1" brushRef="#br0">3315 10131 205 0,'0'0'535'0,"0"0"-418"16,0 0-82-16,0 0-26 0,0 0-8 16,0 0 15-16,0-3 26 15,0 3 33-15,0 0-23 16,0 0-32-16,0 0-10 16,0 0-10-16,0 0-13 15,0 7-12-15,0 14 11 16,-2 13 14-16,-1 11 13 15,3 3-4-15,0-4-8 16,0-10-1-16,7-12 0 16,11-14-5-16,11-8 5 15,11-2 15-15,17-28 5 16,37-28 0-16,36-25 5 16,28-9-14-16,11 8-9 0,-11 24-2 15,-17 34-35-15,-25 26-142 16,-32 0-91-16,-28 6-400 0</inkml:trace>
  <inkml:trace contextRef="#ctx1" brushRef="#br0" timeOffset="12673.4655">8337 13618 82 0,'0'0'153'16,"0"0"-101"-16,0 0-19 15,0 0 130-15,0 0 44 16,-14 4-86-16,12-4-49 15,2 0-10-15,-2 0 11 16,2 0 19-16,0 0-9 16,0 0-20-16,0 1-31 15,0-1-18-15,0 0-14 16,16 0-12-16,20 0 5 16,37 0 7-16,54 0 6 15,71-26 0-15,29-12-4 16,12-6 9-16,-19 2-4 0,-45 10-1 15,-36 12-5-15,-39 8-1 16,-34 6 7-16,-22 4-6 16,-6 0-1-16,-7 2 0 15,-6 0 1-15,-17 0-1 16,-4 0 1-16,-4 0 38 16,0 0 20-16,0 0 4 15,0 0 17-15,0 0-16 16,0 0-26-16,0 0-16 15,0 0-16-15,0 0-6 16,0 0-7-16,0 0-26 16,12 0-106-16,5 10-222 0,2-6-190 15</inkml:trace>
  <inkml:trace contextRef="#ctx1" brushRef="#br0" timeOffset="14162.3402">11688 13537 189 0,'0'0'224'16,"0"0"-141"-16,0 0-49 15,0 0 16-15,0 0 48 16,0 0-7-16,0 0-10 16,-11 0-9-16,11 0-8 15,-3 0 23-15,3 0-12 16,0 0-27-16,0 0-6 16,0 0-8-16,0 0-13 15,0 0-7-15,0 0-14 16,7 0-7-16,24 0 5 0,23 0 1 15,44 0 1 1,51-20-2-16,61-8 4 0,21-4-2 16,-3 4 1-16,-18 6-1 15,-35 8 1-15,-3 2-1 16,-12 2 1-16,-33 0 5 16,-29 4-6-16,-31 0 0 15,-12 0 1-15,1 2-2 16,-4-2 1-16,-4 2 0 15,-19 0 0-15,-13 0 0 16,-11-8-31-16,-5 0-40 16,0-5-156-16</inkml:trace>
  <inkml:trace contextRef="#ctx1" brushRef="#br0" timeOffset="16674.203">3193 14905 1086 0,'0'0'203'16,"0"0"-203"-16,0 0 0 16,0 0-6-16,0 0 4 15,0 0-7-15,0 22 7 16,0 0 1-16,0 20-2 0,0 32 3 15,-14 43 13 1,-24 45 3-16,-11 16-2 0,0-1-5 16,12-43 5-16,16-48-12 15,10-28 9-15,8-13-11 16,3-5 1-16,0-8-1 16,0 2 0-16,12-16-1 15,5-8 1-15,6-6 1 16,6-4 0-16,8 0 15 15,13-24 6-15,6-2-6 16,6-6-16-16,7 2-4 16,29-6-73-16,-15 10-133 0,-15 3-144 15</inkml:trace>
  <inkml:trace contextRef="#ctx1" brushRef="#br0" timeOffset="16965.0307">3802 15695 897 0,'0'0'109'15,"0"0"-109"-15,0 0-3 16,-113 104 3-16,95-68 0 16,14-2-19-16,4-12 5 15,6-4 11-15,23-9 3 16,7-8 8-16,5-1 14 15,-4 0 8-15,-3-10 21 0,-12-4 0 16,-9 10 6-16,-11-4 36 16,-2 2-7-16,0-2-44 15,-17-6-42-15,-8 0-79 16,-10 6-103-16,6 0-67 16,4 2-161-16</inkml:trace>
  <inkml:trace contextRef="#ctx1" brushRef="#br0" timeOffset="17542.6771">4386 15543 173 0,'0'0'328'16,"0"0"-34"-16,0 0-54 0,0 0-66 16,-21-115-67-1,-11 93-35-15,-3 2-31 0,-6 2-40 16,3 6-1-16,7 4-13 15,4 6 12-15,12 0-16 16,6 2 15-16,7 0 2 16,2 12-47-16,0 6-14 15,4 4 32-15,18-4-20 16,7-8-16-16,5-10 63 16,1 0 2-16,1-10 16 15,-7-12 3-15,-9 4-6 16,-7 6-4-16,-8 12-9 15,0 2-26-15,-1 52-44 16,0 57 50-16,5 55 20 16,7 18 20-16,4-7 1 0,2-43-10 15,1-54-4-15,-3-30-7 16,-1-14-2-16,6-5 0 16,0-9 1-1,0-4 1-15,-8-14 13 0,-5-4 9 16,-4-12 13-16,-4-20-17 15,1-8-11-15,-3 5-6 16,-2 11-1-16,0 12 7 16,0 6-7-16,0 6-11 15,0 0-27-15,-7 10 26 16,-5 12 12-16,-9 5 1 16,-10 5 6-16,-11 8 25 0,-14 4 34 15,-16 2 10 1,-10 2-26-16,-11 2-38 0,-5-6-9 15,-3-12-6-15,10-16-26 16,1-32-9-16,24-24-167 16,30-18-379-16</inkml:trace>
  <inkml:trace contextRef="#ctx1" brushRef="#br0" timeOffset="17898.2511">5260 15136 1086 0,'0'0'139'16,"0"0"-91"-16,0 0-34 15,0 0 34-15,0 0 4 16,0 0-47-16,0 0-5 16,-45-35-13-16,32 89 5 15,-14 63 8-15,-8 59 29 16,-3 23 6-16,7-7-6 16,17-50-4-16,14-49-3 0,0-35-13 15,18-8-9 1,20 0-2-16,20-6 1 0,46-18-34 15,93-52-33-15,-20-28-23 16,0-22-209-16</inkml:trace>
  <inkml:trace contextRef="#ctx1" brushRef="#br0" timeOffset="19491.5858">5753 15344 474 0,'0'0'219'16,"0"0"-95"-16,0 0-8 16,0 0 60-16,0 0-85 15,0 0-30-15,0 0-4 16,-29-100-27-16,29 96-2 15,0 0-9-15,0 0-9 16,0-2-9-16,6-7 0 16,12 0 0-16,2-5 0 15,0 1 0-15,3 6-1 16,-4 2-1-16,1 5-9 16,1 4-10-16,-2 0 1 0,-1 0 3 15,-2 9 7-15,-2 4 9 16,-6 6 0-1,-4 3-1-15,-4 4-1 0,0 7-4 16,0 6-1-16,-10-3-7 16,3-4-21-16,3-2-24 15,4-4-2-15,0 2-10 16,2-2 13-16,13 6 25 16,6 0 11-16,3 4 21 15,4 3-5-15,3-3 4 16,6 0 0-16,-4-8 1 15,-2-4 1-15,-11-4 7 0,-6-6 2 16,-10-2 14-16,-4-4 35 16,-6 6 79-16,-28 0-11 15,-17 8-81-15,-14 0-19 16,-4-8 9-16,5-2-10 16,8-10-25-16,18-2-9 15,33-16-66-15,5-10-89 16,10-4-328-16</inkml:trace>
  <inkml:trace contextRef="#ctx1" brushRef="#br0" timeOffset="19851.1894">6737 15290 1015 0,'0'0'166'16,"0"0"-131"-16,0 0-35 15,0 0 0-15,0 0-12 16,0 0-2-16,0 0 14 16,-22 92 11-16,-1-30 37 0,-4 10-4 15,4-8-11-15,2-6-10 16,5-9-16-16,3-5-7 16,5 0-28-16,3-12-162 15,0-14-200-15</inkml:trace>
  <inkml:trace contextRef="#ctx1" brushRef="#br0" timeOffset="20117.771">6376 15500 831 0,'0'0'219'16,"0"0"-164"-16,0 0-49 15,0 0-6-15,0 0-19 16,0 0 19-16,0 0 22 16,160 40 39-16,-97-19 7 15,3-2-17-15,0-1-22 16,-4 3-16-16,-1-3-3 16,-7-4-9-16,0 4-1 15,8-10-87-15,-10-6-156 16,-16-2-329-16</inkml:trace>
  <inkml:trace contextRef="#ctx1" brushRef="#br0" timeOffset="20535.9477">7180 15155 1081 0,'0'0'175'16,"0"0"-129"-16,0 0-34 16,0 0-12-16,0 0-14 0,0 0-27 15,0 0 14 1,-31 53 18-16,18-25 9 0,2-1 1 15,0-4 6-15,6-7-7 16,5-8-10-16,0 2-3 16,5-4-9-16,19 6 2 15,14 0 8-15,12 4 12 16,4 4-1-16,7 0 0 16,-3 4 1-16,-7 4 0 15,-9-2-1-15,-11 2 1 16,-12-2 1-16,-15 6 6 15,-4 3-7-15,-13 1 0 16,-39 2-89-16,7-8-147 16,1-22-478-16</inkml:trace>
  <inkml:trace contextRef="#ctx1" brushRef="#br0" timeOffset="20709.6898">7372 15071 836 0,'0'0'484'16,"0"0"-408"-16,0 0-59 16,0 0-17-16,0 0-2 15,0 0 0-15,0 0-12 16,156-20-47-16,-103 38-139 16,-7 2-141-16</inkml:trace>
  <inkml:trace contextRef="#ctx1" brushRef="#br0" timeOffset="21062.1289">7644 14638 1011 0,'0'0'212'0,"0"0"-173"16,0 0-39-16,0 0-23 16,0 0 21-16,0 0-4 0,125 70 5 15,-76-24 1 1,3 11 14-16,-2 9 40 0,0 6-3 16,-4 4-19-16,-3 0 2 15,-8 0 3-15,-1-1-4 16,-10-7-18-16,-6-2 1 15,-12-2-15-15,-6 2 11 16,-17 2-1-16,-31 11-11 16,-16 7-4-16,-45 2-121 15,18-20-198-15,15-36-765 0</inkml:trace>
  <inkml:trace contextRef="#ctx1" brushRef="#br0" timeOffset="21821.9404">8825 15424 348 0,'0'0'710'15,"0"0"-541"-15,0 0-117 16,0 0-36-16,0 0 3 15,0 0-14-15,-5 0-5 16,28 0-7-16,16 0 7 16,19 6 0-16,17 4 0 15,25 0-50-15,-18 2-209 16,-21-8-612-16</inkml:trace>
  <inkml:trace contextRef="#ctx1" brushRef="#br0" timeOffset="21986.9554">9015 15721 38 0,'0'0'1361'0,"0"0"-1169"0,0 0-146 15,0 0-46-15,0 0-26 16,0 0-52-16,0 0 51 16,222-38-48-16,-108 18-229 15,-14-6-702-15</inkml:trace>
  <inkml:trace contextRef="#ctx1" brushRef="#br0" timeOffset="22419.492">10012 14628 1167 0,'0'0'238'0,"0"0"-142"16,0 0-80-16,0 0-16 15,0 0-18-15,0 0 1 16,0 0 6-16,11 138 11 15,5-17 11-15,-1 29 4 16,-1 7 2-16,-5-27-4 16,-3-40-7-16,0-28 3 0,-2 0-8 15,0 11 0-15,-2 3 6 16,1 8-7-16,-1-12 8 16,2-10-8-16,2-17-1 15,6-18 1-15,1-9-6 16,10-5 5-16,6-13-6 15,11 0 1-15,13-18 6 16,16-14-16-16,52-29-51 16,-19 11-130-16,-9 2-166 0</inkml:trace>
  <inkml:trace contextRef="#ctx1" brushRef="#br0" timeOffset="22689.9606">11033 15292 948 0,'0'0'304'0,"0"0"-156"16,0 0-62-16,0 0-5 16,-136-52-29-16,107 70-45 15,-2 22-7-15,-5 18-1 16,7 8-1-16,11 0 1 16,18-6-18-16,2-15-14 15,34-18-14-15,15-18 10 16,10-9 21-16,-1-18 16 15,-4-18 1-15,-16-5 9 16,-18 1-1-16,-20 0-2 0,-2 0-7 16,-35 4-20-16,-13 4-127 15,-20 14-118-15,10 10-73 16</inkml:trace>
  <inkml:trace contextRef="#ctx1" brushRef="#br0" timeOffset="23261.2581">11606 14935 608 0,'0'0'616'16,"0"0"-468"-16,0 0-77 16,-154-36-14-16,75 54-17 0,-8 28-32 15,1 12 0-15,12 0-8 16,18-5-1-16,28-13 1 15,23-12-13-15,10-19-37 16,54-9 14-16,53-23 26 16,40-38 3-16,-7 1 1 15,-32 4-3-15,-51 26-4 16,-39 26-7-16,-7 4-41 16,-3 4-20-16,-9 28 21 15,-4 40 39-15,-27 45 21 16,-19 45 15-16,-3 19 5 15,11-3-5-15,25-12-4 16,13-35 4-16,6-25-4 16,17-22-10-16,-1-30-1 15,2-10 0-15,7 1 0 0,7 1 0 16,5 2 1-16,-5-16-2 16,-3-10-8-16,-4-14-23 15,-6-2 0-15,-8-6-14 16,-5 0-16-16,-5-4 62 15,-7-6 17-15,0-4 2 16,0-4-12-16,-9-2-7 16,-16 4 0-16,-12 8 2 15,-15 4 12-15,-33 4-2 16,-35 30 5-16,-1 6 17 16,8 0 19-16,16-4 27 15,27-14-16-15,1 0-25 16,2-6-25-16,25-24-14 15,18-16-48-15,17-20-217 0</inkml:trace>
  <inkml:trace contextRef="#ctx1" brushRef="#br0" timeOffset="24687.7201">12684 14520 1030 0,'0'0'163'16,"0"0"-112"-16,0 0-44 16,0 0-7-16,0 0 0 15,0 0-6-15,0 0 6 16,-2 32 1-16,-8 8 47 0,-7 26 16 16,-25 56-9-1,-28 57-7-15,-9 27 1 0,4 7-21 16,25-29-15-1,32-37-6-15,18-39-6 0,4-30-1 16,25-36 0-16,20-16-54 16,41-13-32-16,66-21-18 15,-12-23-42-15,-8-15-206 16</inkml:trace>
  <inkml:trace contextRef="#ctx1" brushRef="#br0" timeOffset="25166.2332">12849 15047 1045 0,'0'0'166'16,"0"0"-114"-16,0 0-28 15,0 0-24-15,0 0-8 16,0 0 8-16,0 0 0 16,131-40 1-16,-80 36 9 15,-6 0-9-15,-9 4 0 16,-11 0 0-16,-12 0-1 16,-7 10-1-16,-4 6-18 15,-2 2-1-15,0 6 14 0,-11 10 0 16,-11 2-6-1,-3 4 12-15,8 1-7 0,5-1 6 16,12-4-14-16,3-2-8 16,31 0 6-16,14 0 15 15,14-4 1-15,10 2-7 16,2-4 8-16,-1 2 0 16,-11-3 1-16,-13 0 1 15,-17-9-1-15,-22 1 0 16,-10-3 15-16,-52 8 84 15,-51 8-39-15,-8-6-61 16,8-4-19-16,5-32-77 0,46-24-82 16,14-12-213-16</inkml:trace>
  <inkml:trace contextRef="#ctx1" brushRef="#br0" timeOffset="25498.4232">13831 14430 892 0,'0'0'351'15,"0"0"-229"-15,0 0-122 16,0 0-17-16,0 0 4 0,56 144 13 15,-12-16 1-15,8 35 7 16,-1 7 17-16,-11-14 5 16,-15-41 1-16,-12-37 15 15,-9-18-2-15,-4-4 4 16,0 10-12-16,-6 9-7 16,-25 11-4-16,-18-2-7 15,-34 10-18-15,-53 13-15 16,16-25-161-16,4-30-384 0</inkml:trace>
  <inkml:trace contextRef="#ctx1" brushRef="#br0" timeOffset="26399.4664">14710 15611 869 0,'0'0'225'15,"0"0"-109"-15,0 0-87 16,0 0-12-16,0 0 18 0,129-36 23 16,-65 22 0-16,11 0-20 15,10 5-19-15,9-3-6 16,4 2-8-16,-3 1-5 15,19-4-77-15,-27 5-128 16,-24 2-183-16</inkml:trace>
  <inkml:trace contextRef="#ctx1" brushRef="#br0" timeOffset="26626.6084">15228 15176 1086 0,'0'0'233'0,"0"0"-159"16,0 0-74-16,0 0-11 15,0 0 11-15,5 136 7 16,2-62 24-16,-5 16 5 16,-2 0-17-16,0 5-9 15,0-3-10-15,6 6-51 16,5-22-182-16,3-31-389 0</inkml:trace>
  <inkml:trace contextRef="#ctx1" brushRef="#br0" timeOffset="27021.2248">16137 14622 1307 0,'0'0'178'16,"0"0"-121"-16,0 0-40 15,0 0-17-15,0 0-5 16,0 0-4-16,0 0-4 16,-2 14 12-16,2 18 0 15,9 8 1-15,5 14 1 16,-1 14-1-16,-5 25 2 15,-8 31 9-15,-2 33-1 16,-25 13 1-16,-4-15-3 16,7-33-7-16,11-50 9 15,8-20-8-15,5-24-1 0,0 2-1 16,2-8-1 0,17 0-9-16,10-12 10 0,13-10-1 15,16 0 1-15,15-14 0 16,34-30 0-16,27-14-30 15,13-14-114-15,-25 11-185 16,-37 16-593-16</inkml:trace>
  <inkml:trace contextRef="#ctx1" brushRef="#br0" timeOffset="27308.6014">17082 15186 1162 0,'0'0'178'15,"0"0"-95"-15,0 0-57 16,-134 18-7-16,99 22-12 16,3 6-6-16,17 6-1 15,15-8 0-15,2-6-9 16,32-8 3-16,10-18-1 16,8-6 7-16,-1-6 9 15,-5-6-2-15,-8-14 5 16,-15-2-4-16,-17 0 7 15,-6-2 18-15,-17-2-33 16,-22 0-24-16,-5 2-72 16,2 2-65-16,6 5-63 0,16 8-41 15,12 3-35-15</inkml:trace>
  <inkml:trace contextRef="#ctx1" brushRef="#br0" timeOffset="27869.6723">17864 14852 848 0,'0'0'299'15,"0"0"-131"-15,0 0-55 16,-187-59-55-16,93 59-35 16,-1 18-17-16,6 22-5 15,15 0 0-15,25 2-1 16,24-8 0-16,25-4-19 0,7-6 4 15,42-14 9-15,38-10 5 16,2-2 1-16,11-24-1 16,-6-8 1-16,-29 4 0 15,-7 6-1-15,-23 8-1 16,-15 8 1-16,-11 8-16 16,-5 14-14-16,-4 44 12 15,0 46 14-15,-19 51 5 16,-8 19 0-16,5-4 6 15,13-19-5-15,9-43-1 16,0-32 0-16,6-23 0 0,12-13 0 16,9-4 0-1,8 0-1-15,12-10-5 0,9-16 4 16,7-10-15-16,-1-6-62 16,-4-20-148-16,-14-6 168 15,-19 2 1-15,-25-6 13 16,0 9 22-16,-36 0 23 15,-11 4 7-15,-6 11 18 16,-9 6-6-16,-8 6-19 16,-7 10 14-16,-29 21 2 15,-23 14 33-15,5-4 13 16,10-1 25-16,18-14-20 16,27-4-2-16,0-8-38 15,7-8-9-15,46-22-18 16,16-18-78-16,12-24-473 0</inkml:trace>
  <inkml:trace contextRef="#ctx1" brushRef="#br0" timeOffset="29512.6712">18807 14213 705 0,'0'0'499'0,"0"0"-376"16,0 0-61-16,0 0-28 16,0 0-19-16,0 0-15 15,0 0-9-15,-8-14-10 16,8 18 6-16,0 16 12 15,0 10 1-15,0 14 1 16,0 9 8-16,0 16 5 0,-10 36 5 16,-19 45-3-1,-11 45-3-15,-3 7 6 0,12-15-7 16,16-55-4 0,15-50-8-16,0-24 1 0,29-9-1 15,15-3-1-15,39-2-29 16,60-12-31-16,68-32-26 15,-19-14-156-15,-26-26-317 0</inkml:trace>
  <inkml:trace contextRef="#ctx1" brushRef="#br0" timeOffset="30529.3675">19136 14628 365 0,'0'0'150'0,"0"0"-29"16,0 0-12-16,0 0-34 15,0 0-12-15,0 0-21 16,0 0-17-16,0-76 14 16,5 76 58-16,-5 0 7 15,0 0-14-15,0 0-27 16,0 0-51-16,-11 22-6 0,-7 14-6 15,-9 18 24-15,1 4-2 16,3 0-6-16,10-9-16 16,13-13-5-16,0-12-3 15,27-4 2-15,15 2 6 16,12 0 1-16,6 4 0 16,2 2 0-16,-9-2 0 15,-10 2-1-15,-16-2-1 16,-19-2-24-16,-8 2 3 15,-20 2-27-15,-51 12-16 16,4-5-155-16,3-13-122 0</inkml:trace>
  <inkml:trace contextRef="#ctx1" brushRef="#br0" timeOffset="30710.6591">19263 14544 988 0,'0'0'204'16,"0"0"-133"-16,0 0-46 16,0 0 8-16,0 0-8 15,143-76-18-15,-92 63-7 16,23 12-6-16,-14 1-117 16,-11 0-194-16</inkml:trace>
  <inkml:trace contextRef="#ctx1" brushRef="#br0" timeOffset="31068.0016">19715 14061 1007 0,'0'0'160'0,"0"0"-137"16,0 0-23-16,0 0-20 15,0 0 6-15,150 90 14 16,-86-28 0-16,11 28 34 0,-4 29 0 16,-3 25 13-16,-12 12 1 15,-18-5-7-15,-16-33-19 16,-9-32-1-16,-3-18 1 15,-3-13-6-15,-3 11 4 16,-4 12-12-16,0 8-7 16,-27 4 8-16,-25-3-9 15,-56 15-90-15,6-22-215 16,5-32-380-16</inkml:trace>
  <inkml:trace contextRef="#ctx1" brushRef="#br0" timeOffset="51104.8113">14460 12807 631 0,'0'0'285'16,"0"0"-83"-16,0 0-131 15,0 0-71-15,0 0-14 16,73-28 14-16,23 6 16 16,51-10 8-16,45-6 0 15,9 2-4-15,-16 6-13 0,-30 12-6 16,-25 14-1 0,-8 4-12-16,-18 4-74 0,-33 8-202 15,-30-4-495-15</inkml:trace>
  <inkml:trace contextRef="#ctx1" brushRef="#br0" timeOffset="51413.8972">16501 12486 453 0,'0'0'741'0,"0"0"-642"15,0 0-50-15,0 0-34 16,0 0-15-16,0 0-10 16,0 0-6-16,-56-56 1 15,56 84 2-15,0 17 12 16,6 14 1-16,-3 14 13 15,-3 5-4-15,0 0-9 16,4 22-4-16,8-21-176 16,-2-21-139-16</inkml:trace>
  <inkml:trace contextRef="#ctx1" brushRef="#br0" timeOffset="51786.3306">16337 11873 1064 0,'-137'98'96'15,"-13"41"-76"-15,32 17-20 16,34 2-6-16,35-1 4 16,40-11-6-16,16-14 6 15,35-27 2-15,13-25 6 16,33-10 3-16,36-22-8 15,32-20 8-15,33-28 4 16,10-34 22-16,-12-52 10 0,-8-26-25 16,-23-21 2-16,-43-17-2 15,-45-13 0-15,-47 1 19 16,-21 26-11-16,-36 36-14 16,-46 19 2-16,-50 33-4 15,-32 22-2-15,-31 26-9 16,8 30-1-16,33 42-1 15,34-1-37-15,20 27-17 16,36 2-82-16,26-22-93 16,13-10-169-16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55:50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13503 7056 205 0,'0'0'170'16,"0"0"-112"-16,0 0-22 16,0 0-14-16,0 0-12 15,0 0-3-15,0-6 7 16,0 6 20-16,0-2 23 15,0 2-12-15,0 0 14 16,0 0 21-16,-2 0-7 16,0 0-21-16,0 0-11 15,0 0-2-15,2 0 4 16,0 0 6-16,0 0-7 16,0 0-4-16,0 0-11 0,0 0-5 15,0-2-10 1,0 2 1-16,0 0-13 0,0-2 9 15,0 2-9-15,0-2-7 16,4 2 1-16,8 0 6 16,5-2 0-16,6 2 0 15,8-2 1-15,4-2 0 16,5 0-1-16,5-4 6 16,1 2-5-16,4-2-1 15,-3 0 0-15,-3 2 0 16,-2 0 6-16,-3 2-6 15,-4 2-1-15,1 0-5 16,-3 2 6-16,3 0 7 16,-3 0-6-16,3 0-1 15,0 0 0-15,0 0-5 16,-1 0 5-16,-2 0 2 16,-1 0-2-16,1 0 1 0,0 4-1 15,1-2 1-15,-1 0-1 16,0 0 1-16,-2 0-1 15,-2 0 0-15,-4 2 0 16,-4-2 0-16,-4 2 0 16,-1 0 0-16,-1-2 0 15,3 0 0-15,-3 0 0 16,4 0 0-16,-3 0 0 16,3 0 0-16,-1 0 0 15,5 0 0-15,-2 0 1 16,2 2-1-16,-3-2 0 0,2 2 0 15,0 0 0-15,-1 2 0 16,0-2 0-16,2 2 0 16,0-2 0-16,-1 0-1 15,0 0 1-15,2 0 0 16,3-2 0-16,-2 1 0 16,0-2 0-16,-6 1 0 15,-1 0 0-15,-3 0 0 16,-3 0 0-16,-1 0 0 15,-2 0 0-15,0-2-1 16,2 2-3-16,0-2 4 16,5 3 1-16,-1-2 0 15,3 2-2-15,3-2 1 16,0 3 0-16,2 1-1 0,1-1-1 16,1 0 2-16,-1 1-1 15,3-3 1-15,-3 1 0 16,3-3-1-16,0 0 1 15,-2 0-2-15,-4 0 2 16,0 0 0-16,-3 0 0 16,-1 0 0-16,2 0 0 15,-4 0 0-15,3 0 0 16,-1 0 0-16,4 0-1 16,-1-3 1-16,-1-1 0 15,2 1 0-15,1-1 0 16,0 0 0-16,0-1 0 15,1 3 1-15,0 0-1 0,-4 2 0 16,-1 0-2-16,5 0 2 16,-4 0 0-16,4 0 0 15,1-1 0-15,-4-2 0 16,0 2 0-16,-2-2 0 16,0 1 1-16,-2 0-1 15,1 0 0-15,-1 2 1 16,1 0-2-16,2 0 1 15,1 0 0-15,4-2 0 16,0 2 0-16,5-2 0 16,0 0 0-16,1-1-1 15,-1 0 1-15,-3-1 1 0,1 2-1 16,-3-2 1 0,-4 2-1-16,-1 0 0 0,-4 2-1 15,-1 0 1-15,-4 0 0 16,3 0 0-16,1 0 0 15,1 0 0-15,1 0 0 16,0 0 0-16,2 0 0 16,0 0 0-16,-1-1 0 15,2 1 0-15,0 0 0 16,-3 0 0-16,1 0 0 16,-1 0-1-16,-1 0 0 15,2 0 1-15,1 0 0 16,-1 0 0-16,3 0 0 15,3 0 0-15,-4 0 0 16,4 0 0-16,-3 0-1 0,0-3 1 16,0 1 0-1,-3 2 0-15,4-2 0 0,-3 2 0 16,-1-2-1-16,2 2 1 16,-2-2 1-16,3 0-1 15,1 0 0-15,0-2-1 16,2 2 1-16,-1 0 1 15,1 0-1-15,-2 2-1 16,0-2 1-16,-1 2 0 16,-3-2-1-16,4 2 1 15,1 0 0-15,-2 0 0 16,2 0 0-16,1 0 0 16,-2 0 0-16,2 0 0 0,-3 0 0 15,2 0 1 1,1 0-1-16,-1 0 0 0,1 0 0 15,0 0 0-15,2 0 0 16,0 0 1-16,-3 0-1 16,0 0 0-16,0 0 0 15,-1 0 0-15,-2 0 0 16,2 0 1-16,-3 0-1 16,-1 0 0-16,1 0 0 15,-5 0 1-15,1 0-1 16,-1 0 0-16,-4 0 0 15,0 0 0-15,-2 0 0 16,-3 0 0-16,3 0 0 0,-3 0 0 16,3 0 0-16,0 0 0 15,4 0 0 1,1 0 0-16,0 0 0 16,2 4 0-16,-1-2-1 15,0 0 1-15,-1 2-2 0,-1-2 2 16,-3 2 0-16,4-2-1 15,-5 0 1-15,1 0-1 16,-1-2 1-16,0 2 0 16,2-2 0-16,-1 3 0 15,4-3 0-15,-1 1 0 16,0-1-1-16,1 2 1 16,-4-2 0-16,1 0 0 15,-2 2 0-15,0-2 0 0,1 0 0 16,-1 0 0-16,-1 2 0 15,2-2 0-15,-4 0 0 16,3 0 0-16,-3 0 0 16,2 0 0-16,2 0 0 15,-4 0 0-15,3 0 0 16,-3 0 0-16,0 0 1 16,3 0-1-16,-2 0 0 15,1 0 0-15,3 0 0 16,0 0 0-16,5 0 1 15,-4 0-1-15,2 0 0 16,-3 0 0-16,-1-2 0 16,-1 2 0-16,-2 0 1 0,-5 0-1 15,2 0-1-15,-2 10-104 16,0 12-148-16,-16-1-9 0</inkml:trace>
  <inkml:trace contextRef="#ctx0" brushRef="#br0" timeOffset="10010.5597">13330 6320 71 0,'0'0'167'0,"0"0"-54"15,0 0-22-15,0 0-5 16,0 0-85-16,-8-42 6 16,8 34 237-16,0 0-130 0,0 0-32 15,0 0-1 1,-4 2-14-16,4 2-2 0,0 2-23 15,-2 2 1-15,2 0-18 16,0 0-15-16,-2 0 9 16,2 0-5-16,0 0-14 15,-2 0-7-15,2 0-15 16,0 14-3-16,0 8 2 16,0 6 22-16,0 2-7 15,0-2 8-15,6-6 1 16,4-8-1-16,7-7-1 15,14-7 1-15,32-8 6 16,42-38 12-16,4-5-1 16,-2-1-11-16,-11 4-6 15,-25 16 0-15,5 2 0 0,0 8-27 16,-12 22-58-16,-19 0-147 16,-28 20-152-16</inkml:trace>
  <inkml:trace contextRef="#ctx0" brushRef="#br0" timeOffset="11030.8997">14883 6166 324 0,'0'0'184'0,"0"0"-100"15,0 0-36-15,0 0 21 0,0 0 13 16,0 0-22 0,0 0-17-16,-9 0-11 0,9 0-6 15,0 0-12-15,0 0 8 16,0 0 28-16,-2 0 27 15,2 0-3-15,0 0-21 16,0 0-12-16,0 0-26 16,0 0-14-16,0 0-2 15,0 0-10-15,0 4-7 16,0 4-18-16,0 6 16 16,2 0 0-16,7 4 19 15,0 0-4-15,0-2 5 16,2 0 1-16,1-4 0 0,-2 0-1 15,3-4-1 1,5-2-1-16,3-2 1 0,8-4-5 16,13 0 6-16,12-10 1 15,14-16 0-15,10-6-1 16,5-4-9-16,-3 0-25 16,-2 8-69-16,11 12-11 15,-20 8-101-15,-20 8-104 0</inkml:trace>
  <inkml:trace contextRef="#ctx0" brushRef="#br0" timeOffset="12555.1026">16445 6184 523 0,'0'0'202'16,"0"0"-96"-16,0 0-66 16,0 0-22-16,0 0-1 15,0 0 9-15,0 0 3 16,0-6-12-16,0 6 9 16,0 0 3-16,0 0-17 15,0 0 1-15,0 0-13 16,0 0-12-16,0 6-1 15,0 12 6-15,0 8 7 16,0 0 0-16,-2 0 0 16,2-6 7-16,0-8-6 15,0-6 0-15,0-4-1 0,11-2 2 16,22-2 8 0,21-20 7-16,19-8-4 0,16-8-13 15,7 0-2-15,3 2-36 16,27 6-78-16,-26 12-38 15,-13 5-73-15</inkml:trace>
  <inkml:trace contextRef="#ctx0" brushRef="#br0" timeOffset="13883.0433">17810 6120 307 0,'0'0'140'15,"0"0"-48"-15,0 0 6 16,0 0 3-16,0 0-30 16,0 0 1-16,0 0-2 0,-10-20-4 15,10 17 2-15,0 3-19 16,-3 0-8-16,3 0-12 15,0 0-12-15,0 0-4 16,0 0-13-16,0 0 0 16,0 0-1-16,0 0 0 15,0 0-7-15,0 0-10 16,0 9-14-16,0 13 12 16,0 6 11-16,0 4 8 15,0 4 1-15,0-2 0 16,5-6 0-16,1-5 0 15,6-8-11-15,5-5 9 16,12-10 0-16,19 0 2 16,38-25 8-16,48-30 8 0,42-13-16 15,11-4-47-15,-16 14-76 16,-32 19-61-16,-57 19-78 16,-29 11-123-16</inkml:trace>
  <inkml:trace contextRef="#ctx0" brushRef="#br0" timeOffset="59436.3366">25427 4327 117 0,'0'0'263'16,"0"0"-203"-16,0 0 250 16,0 0-159-16,0 0-31 15,-3-18 5-15,3 14-35 16,-3 2 12-16,3 0-20 15,-2 2-34-15,2 0-23 0,0 0-8 16,-2 0-3-16,0 0-14 16,-5 0-1-16,-8 0-9 15,-9 4-6-15,-12 18-10 16,-13 12 6-16,-3 12 7 16,4 6 5-16,7 6-2 15,15 0-1-15,14-5-11 16,12-7-1-16,0-10-12 15,23-12-7-15,14-12 13 16,17-12 29-16,13-2 9 16,11-32 5-16,8-10 3 15,-5-8-4-15,-14-2-2 16,-22 1-3-16,-26 2 39 16,-19-2-25-16,-13 3-22 15,-36 2-21-15,-14 6-24 0,-8 12-68 16,3 14-38-16,10 16 20 15,17 16-37-15,19 10-165 0</inkml:trace>
  <inkml:trace contextRef="#ctx0" brushRef="#br0" timeOffset="59762.6396">26019 4588 851 0,'0'0'315'16,"0"0"-196"-16,0 0-119 15,0 0-10-15,129-20 0 16,-58 12 2-16,32 5-126 16,-17 3-77-16,-20 0-160 0</inkml:trace>
  <inkml:trace contextRef="#ctx0" brushRef="#br0" timeOffset="60060.268">27002 4128 606 0,'0'0'603'16,"0"0"-499"-16,0 0-42 0,0 0-7 16,0 0-37-16,0 0-18 15,0 0-25-15,-21-22-4 16,13 66 23-16,-6 17 6 16,-3 13 2-16,-2 8-2 15,2 7 11-15,3-2-11 16,10 0-39-16,4 9-113 15,16-22-169-15,-1-28-347 0</inkml:trace>
  <inkml:trace contextRef="#ctx0" brushRef="#br0" timeOffset="60511.4356">25003 5256 1023 0,'0'0'242'16,"0"0"-145"-16,0 0-74 15,0 0-23-15,0 0 1 16,0 0 0-16,268-25-1 16,-2-4 7-16,60-4 8 15,24 3 1-15,-20 12-15 16,-48 16-1-16,-30 2-15 16,-74 4-146-16,-57 4-352 0</inkml:trace>
  <inkml:trace contextRef="#ctx0" brushRef="#br0" timeOffset="89777.2901">9694 7895 111 0,'0'0'91'16,"0"0"-33"-16,0 0-11 15,0 0-28-15,0 0-19 16,0 0-11-16,-12-7-21 16,12 7 10-16,0 0 2 0,0 0-45 15,0 0-65-15</inkml:trace>
  <inkml:trace contextRef="#ctx0" brushRef="#br0" timeOffset="97178.9753">10239 9647 78 0,'0'0'70'0,"0"0"-51"16,0 0-19-16,0 0-34 15,0 0 0-15,0 0-11 16,0 0 3-16,0 0 30 15,0 0 12-15</inkml:trace>
  <inkml:trace contextRef="#ctx0" brushRef="#br0" timeOffset="105618.1414">16732 13884 33 0,'0'0'71'0,"0"0"16"15,0 0-51-15,0 0-36 16,-152 44-215-16</inkml:trace>
  <inkml:trace contextRef="#ctx0" brushRef="#br0" timeOffset="113543.4197">20580 17022 71 0,'0'0'127'16,"0"0"-58"-16,0 0-29 15,0 0-6-15,0 0-17 16,0 0 15-16,-2-32 17 16,2 28-16-16,0 4-33 15,0 0-1-15,0 0 1 16,-2 0 76-16,-1 0 47 16,3 0-81-16,0 0-32 15,0 0-3-15,0 0-5 16,0 0 11-16,0 0 3 15,0 0-3-15,0 0 7 16,0 0-4-16,0 0-2 16,0 0-7-16,0 0 1 0,0 0-8 15,0 0 0 1,0 0 0-16,0 0-6 0,0 0-2 16,0 0 2-16,0 0 5 15,3 0-8-15,3 0 2 16,4 0 5-16,-2 0 2 15,3 4 2-15,3 0-1 16,1 0 7-16,6 2 2 16,3-2 4-16,3 0 1 15,1 0-5-15,6 0 1 16,2-2 4-16,-1 2-7 16,5-4-7-16,0 4 1 15,1 0 5-15,-1 0-5 16,2 2-1-16,-2-2 1 15,0 0 4-15,2 0 5 0,1-4-4 16,-1 6-1-16,3-6 4 16,-1 0 5-16,4 0 1 15,0 0 7-15,1 0-12 16,0 0 2-16,0-4-1 16,-2-2-3-16,-2 2 2 15,-6 4-10-15,2-4 0 16,-1 4 6-16,0 0-6 15,5 0 0-15,1 0 1 16,6 0-1-16,2 0 0 16,3-4 0-16,1 2 7 15,0-2 4-15,-2 0-11 16,-3 0 5-16,-6 0 1 16,-2 4-6-16,-5-2 0 15,-1 2-1-15,-1 0 1 0,-1 0-1 16,2 0 0-16,1 0 0 15,1-4 0-15,3 4 1 16,2-4 1-16,4 0-1 16,-1 0 1-16,2 0-1 15,-4 2 0-15,-3-2 0 16,-3 0-1-16,-8 0 1 16,-4 4-1-16,-5-4 1 15,-1 4-1-15,-1-2 0 16,3 2 0-16,2 0 0 0,4 0 0 15,2-4 1 1,5 0 0-16,2 0 1 0,-1 0-1 16,0 0 0-16,1 2 0 15,-5-2 1-15,1 0-1 16,-3 4-1-16,2 0 1 16,0 0-1-16,3 0 0 15,2 0 0-15,2 0 0 16,3 0 0-16,2 0 0 15,1 0 0-15,2 0 0 16,-2-4 0-16,-1 4 0 16,-2 0 0-16,-5 0 0 15,-2 0 0-15,0 0 0 16,-1 0 0-16,4 0 0 16,-3 0 0-16,-1 0 0 0,-1 0 0 15,2 0 1 1,0 0 0-16,0-4-1 15,-1 2 1-15,1-2 0 16,-1 4-1-16,-4-4 0 0,-2 4 0 16,-2 0 0-16,-3 0 0 15,-1 0 0-15,-1 0 0 16,1 0 0-16,2 0 0 16,0 0-1-16,1 0 0 15,-1 0 0-15,2 0 1 16,0 0 0-16,-2 4 0 15,-3-4-1-15,-1 4 1 16,-6-4 0-16,1 0 0 0,-5 0 0 16,1 0 1-16,-5 2-1 15,0-2 0-15,-5 0 0 16,0 0 1 0,-1 0-2-16,-3 0 2 0,2 0-2 15,-2 4 1-15,0 4-17 16,3-2-135-16,-3 2-177 0</inkml:trace>
  <inkml:trace contextRef="#ctx0" brushRef="#br0" timeOffset="115755.6645">20787 9687 2 0,'0'0'13'16,"0"0"4"-16,0 0-10 15,0 0 2-15,0 0 4 16,0 0 0-16,-37 20-12 15,35-20 6-15,2 0-5 16,0 0-1-16,-3 0-1 16,1 2 1-16,-5 2 0 15,0 2 7-15,-1 2-7 16,-1 2-1-16,4 2-10 16,3-4-37-16</inkml:trace>
  <inkml:trace contextRef="#ctx0" brushRef="#br0" timeOffset="115919.2452">20787 9687 16 0</inkml:trace>
  <inkml:trace contextRef="#ctx0" brushRef="#br0" timeOffset="117005.7366">20787 9687 16 0,'-111'80'55'0,"108"-80"-41"0,3 0 86 0,0 0 90 0,-2 0-87 16,0 0-47-1,2 0 18-15,-2 0-2 0,0 0-4 16,0 0 2-16,0 0-6 16,-1 0-11-16,3 0-9 15,-2 0-21-15,2 0-9 16,0 0-12-16,0 0-1 15,0 0-1-15,0 0-7 16,0 0 0-16,0 0 5 16,0 0-4-16,0 0 6 15,0 0-2-15,7 0 2 16,3 0 0-16,7 0 2 16,2 0-1-16,4 0-1 15,3 0 1-15,6 0 1 0,5 0-2 16,4 0 2-1,3 0-1-15,3 0 8 16,0 0-8-16,2-2 1 0,-3 0-2 16,2 0 1-16,-4 1 0 15,1-2 0-15,-3 3 0 16,-2-1-1-16,3-2 1 16,-4 1-1-16,1-2 2 15,3 0-1-15,-1 3 5 16,0-4 1-16,1 1-6 15,-1 0-1-15,-2 2 0 16,3 0 0-16,-1 0 1 16,3-2-1-16,1 2 0 0,4 0 0 15,0 0 1 1,4 0 0-16,2-2 0 0,-3 0-1 16,0 2 0-16,-1-2 0 15,-3 2 1-15,0 0-1 16,0 2 0-16,-1 0 0 15,2 0-1-15,1 0 1 16,4 0-1-16,6 0 1 16,4 0-1-16,2 0 1 15,4 0 0-15,-2 0-1 16,-3 2 1-16,0 2-1 16,-6-2 1-16,-3 0-1 15,-3-2 1-15,0 2 0 16,-6-2-2-16,1 2 2 15,1-2-1-15,-4 0 1 0,3 0 0 16,0 0 1-16,2 0-1 16,-1 0 0-16,-2 0 0 15,0-2 0-15,-4 0 0 16,-1-2 0-16,-6 0-1 16,-1 2 1-16,-5 0 0 15,2 0 0-15,-1 0 0 16,1 0 0-16,0 0 0 15,1 0 0-15,-1 0-1 16,0 2 1-16,-2-2 0 16,4 0-1-16,-2 2 1 15,0-2 0-15,1 2 0 16,-3-2 0-16,-2 0-1 0,0 0 1 16,-2 0 0-16,-3 0 0 15,0 0 1-15,3-2-1 16,0 0 1-16,-2 2-1 15,2-2 0-15,-2 0 0 16,2 0 0-16,4 0 1 16,1 0-1-16,1 0 1 15,-4 0-1-15,-2 0 0 16,-5 2 0-16,-3 2-1 16,-6 0 0-16,-5 0 1 15,-1 0-6-15,-2 0 5 16,-1 0 0-16,1 0 0 0,-1 0 0 15,2 0-1 1,1 0 1-16,0 0 0 0,-2 0 1 16,-1 0-1-16,0 0 1 15,-2 0-1-15,1 2-15 16,-3 4-58-16,0 2-82 16,0-4-153-16</inkml:trace>
  <inkml:trace contextRef="#ctx0" brushRef="#br0" timeOffset="126112.0166">27391 8955 88 0,'0'0'189'0,"0"0"-49"15,0 0-23-15,0 0 33 16,0 0-39-16,-60-54-18 16,55 46-15-16,3 4 7 15,2 0-1-15,0 0-18 16,-2 4-19-16,2 0-18 15,0 0-12-15,-2 0-5 16,0 0-11-16,0 0-1 16,2 0-9-16,0 8-11 15,0 12 3-15,0 8 16 16,0 10 1-16,0 6 6 16,0 2-6-16,0-1 1 15,6-5 1-15,6-4-2 16,3-2-2-16,3-4-7 15,2-2 1-15,7-2 0 0,4-6-18 16,9-4 13 0,13-10-20-16,16-6 21 0,41-22 12 15,50-42 11-15,45-34 0 16,16-13 1-16,-10 7-5 16,-23 16-6-16,-28 24 1 15,-9 9-2-15,-8 8 6 16,-3 7-6-16,-8 5 0 15,-21 7 0-15,-20 6 0 16,-26 10 1-16,-11 2 0 0,-3 0 2 16,-2 2-2-16,-8 2-1 15,-18 2 0-15,-11 4-6 16,-8 0 4-16,-4 0 2 16,0 0 1-16,0 0 9 15,0 0-10-15,0 0 6 16,0 0-6-16,0 0 0 15,0 0 1-15,0 0-1 16,0 0-42-16,0 12-92 16,0 14 86-16,0 14-13 15,-8 42-47-15,-8-7-47 16,-7-7-125-16</inkml:trace>
  <inkml:trace contextRef="#ctx0" brushRef="#br0" timeOffset="127521.6332">27324 15959 10 0,'0'0'6'0,"0"0"-6"15</inkml:trace>
  <inkml:trace contextRef="#ctx0" brushRef="#br0" timeOffset="128253.0853">27465 16204 553 0,'0'0'198'0,"0"0"-80"16,0 0-12-16,0 0-21 16,0 0-55-16,0 0-30 15,0 0-7-15,-4-48-10 16,4 56 7-16,0 14 9 15,0 10 1-15,0 8 8 16,0 13-7-16,0 5 12 16,0-4 2-16,0 0-15 15,13-14-8-15,18-14-2 16,36-26 10-16,65-22 36 0,74-62 40 16,37-15-34-16,18-9-21 15,-21 12-8-15,-37 28-3 16,-13 10-3-16,-25 13-6 15,-38 18 8-15,-38 6-9 16,-26 15 0-16,-13 6-2 16,2 0-28-16,-1 10-71 15,0 25-28-15,-16 9 16 16,-18 50-24-16,-15-12-39 16,-2-4-64-16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07:22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3954 175 0,'0'0'72'16,"0"0"-46"-16,0 0 215 16,0 0-110-16,0 0-86 15,0 0-26-15,0 4-1 16,0-2 1-16,0 0 3 15,0-2-1-15,0 0 7 16,0 2-8-16,-2-2 5 16,0 0-14-16,-1 2-9 15,3 0 6-15,-2-2-2 0,2 2-6 16,0 0-12 0,0 6-4-16,0 8 6 0,0 12-4 15,0 10 8 1,-7 9 5-16,1 1 2 0,3-2 16 15,3-10-7 1,0-10-9-16,32-10 12 0,14-14 5 16,41-4 8-16,52-52 17 15,48-38-11-15,22-20-22 16,-7-1-10-16,-27 23-7 16,-55 40-19-16,-16 18-60 15,-35 18-174-15,-28 7-298 0</inkml:trace>
  <inkml:trace contextRef="#ctx0" brushRef="#br0" timeOffset="2737.5258">25384 3912 468 0,'0'0'252'0,"0"0"-170"16,0 0-35-16,0 0 6 15,0 0 22-15,0 0-18 16,-9-52-20-16,9 52-18 0,0 0-12 16,-2 0 0-16,2 0-7 15,-2 0 0-15,0 0-10 16,-1 0-3-16,1 12-3 16,0 14 5-16,-3 12 11 15,0 16 6-15,1 6-5 16,2 0 2-16,2-9 1 15,6-13-4-15,32-16-1 16,41-18 0-16,64-14 1 16,70-52 11-16,37-23-9 15,-3-1 6-15,-38 14-8 16,-68 36-45-16,-43 20-50 16,-3 16-24-16,-32 0-81 0,-12 18-96 15</inkml:trace>
  <inkml:trace contextRef="#ctx0" brushRef="#br0" timeOffset="21020.5204">20790 13754 788 0,'0'0'185'0,"0"0"-107"16,0 0-58-16,0 0-20 15,0 0-6-15,0 0 4 16,-11 0 2-16,11 0-2 15,0 0 2-15,0 0 16 16,0 0 7-16,0 0 19 16,0 0-3-16,0 0-10 0,0 0-17 15,0 0-11-15,0 2-1 16,0 20-1-16,0 14 1 16,0 34 2-16,0 43 16 15,0 45 10-15,-5 19 2 16,-4 7 4-16,2-6-17 15,1-7-4-15,4-9-12 16,-3-7 11-16,5-17 1 16,0-36 0-16,0-26-6 15,0-22-6-15,5-9 1 16,1-4 7-16,3 2-8 16,-3-5 0-16,0-14 0 15,-2-10-1-15,0-10-69 0,30-12-71 16,-3-18-119-1,4-16-356-15</inkml:trace>
  <inkml:trace contextRef="#ctx0" brushRef="#br0" timeOffset="21684.9272">20259 15284 728 0,'0'0'152'0,"0"0"-31"0,0 0-24 15,0 0-33-15,0 0-27 16,0 0-18-16,0 0 2 16,-18-39-14-16,23 38 7 15,6 1-1-15,2 0-7 16,3 0-6-16,8 0 0 16,8 19-1-16,10 20-6 15,7 15 7-15,4 12 0 16,3 14 2-16,0 11-1 15,-4 1 8-15,-4-2-8 16,-3-8 6-16,-5-8-7 16,-7-15 0-16,-4-13 1 15,-6-12-1-15,-6-16 2 0,4-14-1 16,6-4 7-16,35-48 18 16,47-51 22-16,42-39-26 15,1 0-12-15,-28 21-10 16,-39 41-1-16,-31 32-10 15,-3 2-16-15,0 8-28 16,-1 2-52-16,-22 32-74 16,-14 0-69-16,-14 10-99 0</inkml:trace>
  <inkml:trace contextRef="#ctx0" brushRef="#br0" timeOffset="28878.0536">10864 16856 322 0,'0'0'167'15,"0"0"-20"-15,0 0-24 16,0 0-22-16,0 0-16 16,0 0 4-16,-14 0-6 15,10 0-10-15,-1-4-8 16,-1-4-13-16,-3 2-4 16,0-2-7-16,-2-2-4 15,-3-8-22-15,-3-8-5 16,-4-10-10-16,-4-27 1 15,2-39 5-15,-2-40-5 16,0-15 16-16,10 5-16 16,-1 14 15-16,3 17-4 0,1 19-6 15,4 20 2 1,-1 20 4-16,0 4-11 0,-4-9 18 16,-1-5-3-16,-4-8-16 15,2 8 1-15,3 10 12 16,3 13 12-16,-2 13 4 15,3 6 2-15,3 8-14 16,1 6-7-16,2 4-10 16,1 6 0-16,2 2 0 15,0 4-6-15,0 0 4 16,0 0-12-16,0 0-24 16,0 0-51-16,0 10-100 15,27 34-60-15,0-2-31 0,-5-2-124 16</inkml:trace>
  <inkml:trace contextRef="#ctx0" brushRef="#br0" timeOffset="29334.9442">9939 15095 732 0,'0'0'244'16,"0"0"-130"-16,0 0-50 16,-62-128-27-16,58 90-8 15,4 4 9-15,0 4-8 16,0-5-18-16,4 6 7 15,7-2-6-15,5-7-5 16,3-4-2-16,6-14 3 16,4-4-3-16,2-10 0 15,-2 2 5-15,-2 5 2 16,-2 9-12-16,-8 16 15 16,-1 14-9-16,-1 8-7 15,3 8-1-15,9 8-12 16,13 0 2-16,12 8 1 0,14 18-1 15,12 12 0 1,27 16 10-16,26 23-6 0,21 15-11 16,10 12 5-16,-10 4-32 15,-14-1-47-15,-44-35-107 16,-27-14-156-16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08:2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4924 4171 3 0,'0'0'65'0,"0"0"27"16,0 0-47-16,0 0-10 16,0 0-14-16,0-12-15 15,0 10 13-15,0 0 23 16,0 2-8-16,0 0-5 15,0 0-6-15,-3 0-14 0,1 0 4 16,2 0 4-16,-2 0-17 16,2 0 0-16,0 0 0 15,-2 0-1-15,2 0 1 16,0 0 0-16,-2 0 69 16,2 0 30-16,-3 0-45 15,3 0-36-15,0 0-4 16,0 0-7-16,0 0 5 15,0 0 17-15,0 0 3 16,0 0-1-16,0 0-6 16,0 0-19-16,0 0-5 15,0 0-1-15,0 0-1 0,0 0 1 16,0 0-1-16,0 0 1 16,0 0 0-16,0 0 0 15,9-2 1-15,4-1 6 16,8 2-1-16,1-2 2 15,2 2-7-15,3-3 0 16,4 2-1-16,0-2 1 16,0 0 1-16,1 1-2 15,-3-1 1-15,-5 4 0 16,-5-1-1-16,-7 1 0 16,-1 0 0-16,-3 0-1 15,-4 0-1-15,2 0-5 16,1 0 5-16,2 0 0 0,2 0 1 15,4 1 1 1,4 2-1-16,3 1 1 0,4-4 0 16,8 0 9-16,2 0-8 15,4 0 14-15,-3-8-15 16,-5-1 2-16,-6 1-2 16,-7 7 0-16,-6-2 0 15,-2 3-1-15,-2 0-11 16,-3 0 11-16,5 0-14 15,1 7 10-15,1-2 5 16,3-1 0-16,1-1 6 16,8-3 2-16,4 0 0 15,2-3 3-15,5-10-10 16,-3 0 1-16,0 2 6 16,-6 3-8-16,-4 3-1 0,-8 5 0 15,1 0-12-15,-5 0 11 16,1 0-12-16,0 6 4 15,5 2 3-15,2 1 7 16,4-4 1-16,1 1-1 16,5-2 1-16,0 0 1 15,2 0-2-15,-1-1 1 16,1-2-2-16,-4 2 1 16,-2-3-2-16,0 2 1 15,0-2 0-15,0 0 1 16,-1 0-5-16,0 0 5 15,1 0 1-15,-3 0-1 0,1 0-1 16,-4 0 0-16,-1 4-11 16,0 1 2-16,0 2-3 15,0-1-1-15,2-1 12 16,2 0 2-16,3 1 0 16,2-4 0-16,-1 2 0 15,3-3 0-15,-3 4 0 16,1-1 0-16,0 1-21 15,11 4-56-15,-5-1-53 16,-4-7-86-16</inkml:trace>
  <inkml:trace contextRef="#ctx0" brushRef="#br0" timeOffset="6014.2729">13123 4219 5 0,'0'0'27'16,"0"0"-8"-16,0 0-19 16,0 0 23-16,0 0-13 15,0 0 68-15,0-30-36 16,0 28 21-16,0 0-31 15,0 2 5-15,0-3 31 16,-2 3 7-16,-3 0-40 16,3 0-23-16,0 0-12 15,2 0 0-15,-2 0 0 16,2 0 94-16,0 0-51 16,0 0-42-16,0 0-1 15,4 0-1-15,13 0 1 0,12 0 15 16,5 0-9-16,11 0-6 15,3 0 17-15,6-1-9 16,0-3-6-16,-3 4-1 16,-4 0-1-16,-4 2-16 15,-6 16 3-15,-1 2-1 16,-1 0 13-16,1-2 1 16,3-4 0-16,9-8 14 15,5-6-13-15,10 0 18 16,10-4-9-16,8-14-10 15,-2-2 9-15,2 2-8 16,-10 0 1-16,-11 6 0 0,-11 2-2 16,-9 6 0-16,-11 4 0 15,-4 0-10-15,-3 0-3 16,-2 0 1-16,0 2 11 16,5 2 1-16,8-2 1 15,11-2 11-15,12 0 20 16,11-6-1-16,5-8-9 15,-1 0-13-15,-4 1-8 16,-7 5 0-16,-9 1-1 16,-9 4-1-16,-6 3-5 15,-5 0-23-15,-2 0 9 16,-2 0 6-16,2 3 1 16,0-3 12-16,2 0 1 0,5 0 0 15,-3 0 0-15,5 0 0 16,-3-4-1-16,4 1 0 15,-2 3 1-15,5 0-1 16,1 0 0-16,6 0 1 16,2 0 0-16,7 0 0 15,7 0 0-15,4 0 0 16,7 0 0-16,4-4 0 16,2-11 1-16,3-3 0 15,5-5-1-15,-7-1 0 16,0 0 0-16,-10 4 0 15,-10 4-13-15,-12 10-11 16,-13 6-71-16,-15 4-51 16</inkml:trace>
  <inkml:trace contextRef="#ctx0" brushRef="#br0" timeOffset="11104.9376">4290 3648 504 0,'0'0'229'15,"0"0"-76"-15,0 0-18 16,0 0-11-16,0 0 3 15,0 0-43-15,-17-95-17 16,17 91-13-16,-2 0-3 16,2 4-20-16,-2 0-31 0,2 0-22 15,0 2-14 1,0 14-76-16,0 10 67 0,11 6 38 16,4 2 7-16,3-1-1 15,2-9 1-15,0-9-15 16,2-11 14-16,1-4 1 15,2-7 16-15,0-22-2 16,0-3-2-16,-4 0-11 16,-8 6 1-16,-4 8-2 15,-7 8 0-15,0 10-6 16,-2 0-54-16,0 18-128 16,0 24 106-16,0 34 70 0,0 35 12 15,-9-3 1 1,5-10 6-16,1-19-7 0,3-31 0 15,0 0 0 1,0-2 0-16,0-14-13 0,0-12 0 16,0-8 3-16,3-8 10 15,-3-2 13-15,0-2 10 16,-7 0 25-16,-13-6-22 16,-2-6-25-16,-3 0 11 15,5 4-12-15,5 6 0 16,1 2-16-16,3 0-28 15,-5 20-8-15,-3 6 29 16,-4 4 22-16,-4-2 1 16,-2-4 1-16,-6-6 22 15,-7-4 55-15,-5-7-7 0,0-7 33 16,2 0-52-16,5-7-30 16,7-11-11-16,8-6-11 15,12-4-9-15,20-18-59 16,24 8-151-16,9 2-179 0</inkml:trace>
  <inkml:trace contextRef="#ctx0" brushRef="#br0" timeOffset="12539.5121">12263 3459 492 0,'0'0'95'16,"0"0"81"-16,0 0-44 16,0 0 38-16,0 0-31 15,0 0-65-15,0 0-59 16,-40-63-15-16,35 70-29 15,-1 21 3-15,-6 16 20 16,1 12 6-16,-2 6 0 16,4-7 0-16,5-15 6 15,4-15-6-15,0-13-1 16,0-10 1-16,0-2 10 0,15-3 14 16,12-22 2-16,11-7-11 15,2-8-14-15,-2 4 0 16,-11 8 4-16,-12 12-5 15,-6 10-16-15,-9 6-53 16,0 12-102-16,0 26 78 16,0 34 78-16,0 35 14 15,0-1 1-15,0-6 0 16,0-20 1-16,15-27 1 16,4-5-1-16,-2-5 0 15,-1-14 12-15,-7-13-12 16,-5-8-1-16,-2-4 15 15,-2-4 12-15,0 0 38 16,0-10 15-16,0-12-63 0,0-3-16 16,-9 2-1-16,-1 5 10 15,0 5 3-15,-3 9-13 16,-7 4-1-16,-9 0-18 16,-18 21 19-16,-9 5 1 15,-8 2 2-15,-1-4 3 16,1-2 17-16,2-6 29 15,1-8-7-15,1-4 6 16,-2-4-28-16,4 0-23 16,6-10-16-16,10-20-78 15,17 4-142-15,15-4-121 0</inkml:trace>
  <inkml:trace contextRef="#ctx0" brushRef="#br0" timeOffset="12795.4887">12749 3762 743 0,'0'0'184'0,"0"0"-134"15,0 0-48-15,0 0-2 16,0 0 5-16,0 0-5 0,122 36-92 16,-95-14-116-1,-16 0-331-15</inkml:trace>
  <inkml:trace contextRef="#ctx0" brushRef="#br0" timeOffset="12929.233">12588 4163 350 0,'0'0'352'0,"0"0"-126"16,0 0-157-16,0 0-16 16,0 0-5-16,0 0-19 15,179-107-29-15,-106 77-59 16,-25 8-279-16</inkml:trace>
  <inkml:trace contextRef="#ctx0" brushRef="#br0" timeOffset="14014.2441">4708 4024 538 0,'0'0'165'0,"0"0"-15"16,0 0-68-16,0 0-24 16,0 0 13-16,0 0-9 0,0 0-5 15,-17-16 3-15,17 14-36 16,0 0-13-16,5-2-11 15,22-6-49-15,45-20-71 16,-4 4-55-16,-7-2-208 0</inkml:trace>
  <inkml:trace contextRef="#ctx0" brushRef="#br0" timeOffset="14168.8192">4565 4285 905 0,'0'0'177'0,"0"0"-124"16,0 0-52-16,0 0-1 16,0 0-25-16,0 0-59 15,126-8-37-15,-85 2-241 16</inkml:trace>
  <inkml:trace contextRef="#ctx0" brushRef="#br0" timeOffset="22399.5094">7301 9833 97 0,'0'0'73'0,"0"0"-45"16,0 0 17-1,0 0-22-15,0 0 7 0,-23-8 2 16,21 7 33-16,0-2-21 15,-2 0 49-15,-1 0-15 16,1-1 27-16,0 0-36 16,-2 3 5-16,2-2 23 15,0 1-15-15,2 2-24 16,2 0-19-16,0-1-13 16,0 1-4-16,0 0-12 15,0-3-10-15,0-1 0 16,24-2-5-16,20-3-22 15,41-12 20-15,44-5-15 16,46 0-63-16,-24 6-84 16,-33 4-166-16</inkml:trace>
  <inkml:trace contextRef="#ctx0" brushRef="#br0" timeOffset="32132.638">13337 4203 186 0,'0'0'90'15,"0"0"-59"-15,0 0-20 0,0 0-1 16,0 0-3-16,0 0-6 16,-11 0 5-16,11 0-5 15,0 0 2-15,0 0-3 16,0 0-10-16,21 0-9 15,67 0-8-15,-4 2 26 16,10-2-42-16</inkml:trace>
  <inkml:trace contextRef="#ctx0" brushRef="#br0" timeOffset="44770.9489">15685 10321 62 0,'0'0'224'16,"0"0"-106"-16,0 0-62 15,0 0-12-15,0 0-7 16,0 0 22-16,-24-6-20 15,21 6 0-15,1 0 12 16,0-2-24-16,-1 0 14 16,-1 2 31-16,2 0-16 15,0 0-7-15,0 0 0 16,2 0-15-16,0 0-14 16,0 0-4-16,0 0-15 15,0 0 1-15,0 0 13 16,0-4-15-16,2-2-2 0,23-6 2 15,17-6-15 1,18-4-38-16,38-1-67 0,-11 5-82 16,-21 9-146-16</inkml:trace>
  <inkml:trace contextRef="#ctx0" brushRef="#br0" timeOffset="44993.328">15692 10481 552 0,'0'0'150'0,"0"0"-25"0,0 0-65 16,0 0-42-16,0 0-3 15,0 0-14-15,0 0-1 16,69-2-61-16,-27 0-145 15,-6 0-207-15</inkml:trace>
  <inkml:trace contextRef="#ctx0" brushRef="#br0" timeOffset="45400.7348">16283 10381 704 0,'0'0'39'15,"0"0"24"-15,0 0 33 16,0 0-31-16,0 0 20 16,0 0-19-16,0 0-43 15,-75-87-23-15,58 104-42 16,-10 17 13-16,-6 12 14 15,2 0 14-15,6-2-22 16,12-8-13-16,10-10 7 16,3-8 11-16,3-8 11 15,19-10 6-15,7 0 1 16,8-6 26-16,6-20 29 0,1-3-21 16,-3-8-15-1,-10-1 0-15,-13-2 16 0,-12 2-22 16,-6 2-12-16,-2 4-1 15,-23 5-5-15,-8 14-32 16,-7 11-78-16,-18 16-23 16,10 18-46-16,9 2-58 0</inkml:trace>
  <inkml:trace contextRef="#ctx0" brushRef="#br0" timeOffset="45669.7198">16804 10283 985 0,'0'0'231'16,"0"0"-70"-16,0 0-74 16,0 0 8-16,0 0-28 15,0 0-22-15,0 0-23 16,-43-12-9-16,43 12-13 15,0 0-7-15,0 0 5 16,0 0-20-16,0 0-74 16,0 0-97-16,12 18-176 15,3 4 133-15,1-8-281 0</inkml:trace>
  <inkml:trace contextRef="#ctx0" brushRef="#br0" timeOffset="46029.833">17062 9984 791 0,'0'0'47'16,"0"0"52"-16,0 0-3 15,0 0-39-15,0 0-2 16,0 0 15-16,0 0-15 15,-20-76-13-15,20 76-26 16,-3 0-10-16,3 0-6 0,0 0-1 16,-2 0-10-16,2 4-17 15,0 16 6-15,-2 12 21 16,2 18-6-16,-2 30 7 16,0 4 2-16,0 9 5 15,2 5-1-15,0-18-6 16,0 6 0-16,6-7 1 15,8-9-1-15,-1-8 3 16,3-8-2-16,-1-8-1 16,12-12-18-16,-4-11-183 15,-8-23-307-15</inkml:trace>
  <inkml:trace contextRef="#ctx0" brushRef="#br0" timeOffset="49395.8144">25799 9292 730 0,'0'0'80'16,"0"0"-20"-16,0 0-37 16,0 0-10-16,0 0-12 0,0 0 11 15,0-22-11-15,2 20 8 16,13-2-9-16,10-2 0 16,8-2 2-16,14 2 7 15,13-2 8-15,30 0 2 16,36-2 19-16,48-2 8 15,22 0-13-15,18 2-5 16,2 0-8-16,-11 0-10 16,0 2 6-16,-16 2-6 15,-22 0-4-15,-39 4 3 16,-37 0-8-16,-34 2 0 16,-16 0 7-16,-8 0-7 15,-8 0-1-15,-5 0 1 16,-13 0-1-16,-7 0 0 15,0 0 0-15,0 0 0 0,-3 6-8 16,-14 10-91-16,-31 24-54 16,4-2-111-16</inkml:trace>
  <inkml:trace contextRef="#ctx0" brushRef="#br0" timeOffset="55560.8756">28546 7383 363 0,'0'0'357'15,"0"0"-214"1,0 0-47-16,0 0-5 0,0 0-5 15,0 0-15-15,-7-52-5 16,7 52-15-16,0 0 3 16,0 0-12-16,-2 0-22 15,2 0-20-15,-5 0-7 16,-6 20-27-16,-4 18 13 16,-10 14 16-16,-2 10 5 15,5 0 7-15,7-7-7 16,10-19 0-16,5-14-1 15,22-18 1-15,56-8 0 16,72-48 1-16,58-28 7 16,16-7 0-16,-35 15-8 15,-64 28-1-15,-58 30-82 0,-7 14-108 16,-16 8-106-16,-19 10-211 0</inkml:trace>
  <inkml:trace contextRef="#ctx0" brushRef="#br0" timeOffset="64817.2943">28554 8713 354 0,'0'0'490'16,"0"0"-363"-16,0 0-59 0,0 0-40 16,0 0 2-16,0 0 19 15,0-24 8-15,0 24-2 16,0-3-22-16,0 3-4 15,0 0-7-15,0 0-5 16,0 0 5-16,0 0-3 16,0 0-10-16,0 0 8 15,0-1 5-15,0 1 5 16,0 0-8-16,0 0-11 16,0 0-7-16,0 0-1 15,0 0-8-15,0 0 0 16,0 0-11-16,0 8-3 15,0 7-6-15,14 6 17 0,22-1 10 16,51-8-10 0,86-12 11-16,84-32 6 0,36-19-6 15,-10-1-23-15,-53 18-64 16,-65 24-81-16,-58 10-42 16,-40 0-92-16</inkml:trace>
  <inkml:trace contextRef="#ctx0" brushRef="#br0" timeOffset="79327.2504">5227 12039 185 0,'0'0'151'0,"0"0"-103"15,0 0-8-15,0 0-25 16,0 0 6-16,0 0-5 16,-10-40 2-16,8 32 10 15,0 0-19-15,-2 0 0 16,1 0 12-16,-1 4 23 16,0 2 16-16,-1 0 2 15,3 2-36-15,2 0-24 0,0 0-1 16,0 0-1-1,0 0 1-15,0 0 0 0,0 0 0 16,0 0 8-16,0 0-2 16,0 0 0-16,0 0 0 15,0 0-6-15,0 0 0 16,0 0 0-16,0 0 0 16,0 0-1-16,0 0 0 15,0 0-10-15,0 0-4 16,13 0 14-16,14 0 8 15,15 0 18-15,16 0 15 16,34-4 2-16,28-12-14 16,29-8-20-16,5 0 2 15,-7 0-5-15,-13 2 1 16,-14 4-6-16,-2-2-1 0,-18 4-1 16,-19 4 0-16,-24 4-6 15,-10 2 7-15,0-1-1 16,0 2-8-16,-5-1 7 15,-15 3-6-15,-11 3 0 16,-10 0 0-16,-4 0-3 16,-2 0 11-16,0 0 0 15,0 0 29-15,0 0-6 16,0 0-23-16,0 0-10 16,0 0-18-16,5 0-96 15,-5-1-263-15</inkml:trace>
  <inkml:trace contextRef="#ctx0" brushRef="#br0" timeOffset="82961.9141">13744 12049 400 0,'0'0'136'15,"0"0"-42"-15,0 0-35 16,0 0-16-16,0 0-31 15,0 0-4-15,-13-2 148 16,13 2-36-16,0 0-34 16,-2 0-31-16,2 0-11 15,-2 0 4-15,2 0-9 16,0 0-18-16,0 0-11 16,0 0-10-16,0 0-1 15,2 0-9-15,17 0-7 0,20 0 15 16,19-6 2-1,30-4-2-15,42-4 2 16,28-2 0-16,11 0 1 0,-5 0 0 16,-18 2 1-16,-14 0-1 15,-21 2 8-15,-20 4-9 16,-26 6-1-16,-14 2-41 16,3 0-25-16,-3 6-102 15,-8 6-48-15,-24-6-155 0</inkml:trace>
  <inkml:trace contextRef="#ctx0" brushRef="#br0" timeOffset="87252.7337">26273 12539 49 0,'0'0'85'15,"0"0"168"-15,0 0-177 16,0 0-50-16,0 0 3 15,0 0 9-15,-15-24 18 16,13 16 3-16,-2 2 5 16,2-1 5-16,-2 3 6 15,2 3-29-15,2 1-24 0,-2 0-12 16,2 0-10 0,0 0 2-16,0 0-2 0,0 0-1 15,0 0 0-15,0 4-15 16,0 11 9-16,0 12 7 15,-3 9 0-15,-1 8 0 16,0 2 1-16,0-6 0 16,4-6 0-16,0-12-1 15,0-12 0-15,8-8 1 16,46-2 6-16,61-32 18 16,84-32 59-16,44-8-45 15,13 1-20-15,-27 24-11 16,-53 35-8-16,-47 12-13 15,-40 14-86-15,-17 45-73 16,-30-8-91-16</inkml:trace>
  <inkml:trace contextRef="#ctx0" brushRef="#br0" timeOffset="89975.5904">27915 13662 116 0,'0'0'121'16,"0"0"-68"-16,0 0-34 15,0 0 11-15,0 0-5 16,0 0 2-16,0 0 9 16,-3-47 18-16,3 47-13 15,0 0-13-15,0 0 2 16,0 0 6-16,0 0-11 15,0 0-15-15,0 0-10 16,0 0-10-16,0 0-2 0,0 0 2 16,0 4 9-16,0 6 1 15,0 2-1-15,0 1 0 16,0 1 1-16,5-2 0 16,-2-1 0-16,-1 2 1 15,0-1 0-15,0 4 0 16,-2 4-1-16,0 4 3 15,0 12 3-15,0 6-6 16,0 8 8-16,0-4 1 16,0-3-6-16,9-11 4 15,7-10-7-15,13-14 10 16,40-8 39-16,56-26 55 16,66-24-46-16,29-5-33 15,1 11-25-15,-45 18-84 16,-72 16-123-16,-43 6-352 0</inkml:trace>
  <inkml:trace contextRef="#ctx0" brushRef="#br0" timeOffset="97327.7444">24288 5462 383 0,'0'0'78'16,"0"0"-25"-16,0 0 35 15,0 0-52-15,0 0 22 16,0 0-16-16,-68-24-19 16,66 24-13-16,0 0 3 0,2 0 71 15,-2 0 5 1,0 0-19-16,2 0-30 0,0 0-8 16,0 0-16-16,0 0-13 15,0 0 2-15,0 0-5 16,0 0 0-16,0 0-12 15,14-2 5-15,15-2 7 16,15 0 16-16,12-2 8 16,13 0-3-16,24-4-10 15,27 2-1-15,34 0-1 16,27-2-2-16,15 2-1 16,13-2-4-16,1-2 5 15,10 2-6-15,3-1 1 16,3 0 9-16,-2 0-11 15,1 0 1-15,-2-1 6 0,-7-2-7 16,-5 0 3 0,-10 0 6-16,-13 1-2 0,-12 5 6 15,-18 0-6-15,-12-2-6 16,-9 0 14-16,-31 2-1 16,-19 0 1-16,-20 2 5 15,-5-2-4-15,10 2-3 16,6-2 0-16,9 0-6 15,-4 0 3-15,-6 2-9 16,-1 0 5-16,-3 2-5 16,2 0 0-16,-4 0 11 15,-5 2-4-15,-6 0-6 16,-6 2 5-16,-12 0-7 0,-11 0 1 16,-10 0 1-16,-8 0-1 15,-9 0 0-15,-2 0 0 16,-2 0 0-16,0 0 10 15,0 0-3-15,0 0-8 16,0 0 5-16,0 0-4 16,0 0-1-16,0 0 0 15,0 0-1-15,0 0-19 16,0 0-86-16,0 12-98 16,-9 18 58-16,-3-4-16 15,-9-10-329-15</inkml:trace>
  <inkml:trace contextRef="#ctx0" brushRef="#br0" timeOffset="109689.9404">28570 7345 29 0,'0'0'180'16,"0"0"11"-16,0 0-93 16,0 0-30-16,0 0-32 15,-14-28-35-15,10 24 200 16,0-2-108-16,2 2-5 15,2 2-19-15,-3 0-31 16,3 2-19-16,0 0-11 16,-2 0 0-16,2 0-1 15,0 0-7-15,-2 0-10 16,2 0-19-16,-2 2 0 0,0 18-5 16,-3 8 34-1,0 6 1-15,1 6 10 0,2 0-1 16,2-4-8-1,0-3-1-15,2-5 6 0,16-9-1 16,6-1-4-16,10-5 14 16,10-3-5-16,17-6-1 15,30-4 2-15,36-9 1 16,24-20 1-16,-8-5-12 16,-30 2 4-16,-34 11-6 15,-26 7 6-15,5 3-6 16,7-2 0-16,2 4-1 0,-9 2-10 15,-10 5-15-15,-8 2 3 16,-9 0-6-16,-10 0-39 16,-13 0-49-16,-8 12-2 15,0 7-8-15,-8 0 33 16,-26 12-17-16,5-5-30 16,2-6-154-16</inkml:trace>
  <inkml:trace contextRef="#ctx0" brushRef="#br0" timeOffset="113631.1985">28541 8658 522 0,'0'0'94'0,"0"0"11"0,0 0-33 16,0 0-28-16,0 0 28 15,0 0 25-15,0 0-58 16,-2-68 0-16,2 52 10 15,0 2 12-15,-2 2-19 16,2 0-9-16,0 4 2 16,0-2-3-16,0 0-8 15,-2 0 5-15,2 4-11 16,0 2 12-16,-3 4-1 16,3 0-29-16,-2 2-17 15,2 24-17-15,0 20 16 16,0 16 9-16,0 13 9 15,0-1 1-15,0-8 0 16,9-14 0-16,6-16 0 16,12-18 1-16,31-14-2 0,63-10 10 15,76-50 8-15,46-20-8 16,29-14-9-16,-16 7 6 16,-40 23-6-16,-21 24 1 15,-51 20-2-15,-41 16 0 16,-34 0-22-16,-17 20-55 15,-2 14-59-15,-7 46-69 16,-7-4-28-16,-28-5-60 0</inkml:trace>
  <inkml:trace contextRef="#ctx0" brushRef="#br0" timeOffset="122128.7574">29767 4102 443 0,'0'0'187'15,"0"0"-40"-15,0 0-11 16,0 0-26-16,0 0-38 16,0 0-40-16,0-29-23 15,0 29-9-15,0 0-13 16,0 0-4-16,0 0 7 0,2 8 0 16,5 7 9-1,-1 7 1-15,-4 9-6 0,0 9 6 16,-2 10 0-16,0 12 0 15,-6 4 7-15,-3 1-7 16,5-8 0-16,4-10-1 16,4-16 1-16,32-10 0 15,43-19 8-15,85-16 30 16,87-48 21-16,32-13-33 16,-4-3-8-16,-49 20-11 15,-91 28-7-15,-36 14-20 16,-31 14-50-16,-17 0-47 15,6 52-62-15,-17 0-108 16,-17 6-109-16</inkml:trace>
  <inkml:trace contextRef="#ctx0" brushRef="#br0" timeOffset="123794.9616">15344 15570 55 0,'0'0'0'16</inkml:trace>
  <inkml:trace contextRef="#ctx0" brushRef="#br0" timeOffset="124794.572">17563 14852 218 0,'0'0'267'0,"0"0"-120"15,0 0-21-15,0 0-44 16,0 0-26-16,0-113 58 16,0 104-15-16,0 5-18 15,0 4-36-15,0 0-16 16,0 0-22-16,0 0-1 16,0 0-6-16,0 0-10 15,0 0 8-15,0 0-11 16,0 4-12-16,0 20 4 15,0 20 0-15,0 19 21 0,0 15 0 16,0 8 1 0,0 0 5-16,8-10-5 0,2-11 6 15,5-19-6-15,6-18 1 16,8-16 9-16,35-12 7 16,63-36 15-16,60-39 22 15,27-11-14-15,-8-2-21 16,-55 24-8-16,-59 16-6 15,-32 22-5-15,-16 6 0 16,3 2-1-16,-1 6-2 16,4 8-32-16,-10 4-84 15,-5 56-64-15,-12 0-68 16,-17 4-29-16</inkml:trace>
  <inkml:trace contextRef="#ctx0" brushRef="#br0" timeOffset="126256.1929">30262 4132 540 0,'0'0'192'0,"0"0"-62"16,0 0-45-16,0 0 5 15,0 0-22-15,0 0-23 16,0-44-18-16,0 44-26 16,0 0-1-16,0 0-1 15,0 0-12-15,-6 17 3 16,-5 10 4-16,-1 8 6 15,-5 7 6-15,7 0-6 16,3 0 1-16,7-2-1 16,9-2-4-16,53-4 4 15,83-12 12-15,109-22 7 16,66 0 8-16,40-26-7 0,-30 0-4 16,-77 14-16-16,-70 8 1 15,-65 4-2-15,-49 4-9 16,-27 16-58-16,-4 13-82 15,-29 40-42-15,-6-5-18 16,-8-1-137-16</inkml:trace>
  <inkml:trace contextRef="#ctx0" brushRef="#br0" timeOffset="139356.0918">6004 2721 473 0,'0'0'286'0,"0"0"-192"16,0 0-64-16,0 0 1 15,0 0 26-15,0 0 37 16,0-34-17-16,0 34-16 15,0 0-29-15,0 0-31 16,0 0-1-16,0 0-16 0,0 0-13 16,0 4 8-16,0 14 19 15,0 6 2-15,0 8 1 16,0 8-1-16,0 4 7 16,0 6-5-16,0 0-2 15,4 0-1-15,23-1-165 16,-2-13-41-16,2-20-146 0</inkml:trace>
  <inkml:trace contextRef="#ctx0" brushRef="#br0" timeOffset="139910.2719">6106 2356 745 0,'0'0'184'0,"0"0"-134"16,0 0-41-16,0 0-9 15,-144 8 0-15,108 12 0 16,0 4-1-16,-1 4 1 15,-3 4-1-15,-5 6 0 16,-2 7 1-16,0 3 0 16,5 4 0-16,2 2-1 15,9 2-2-15,6 4-11 0,14 6 1 16,11 3 12 0,0 5 0-16,22 2 0 0,18 0-5 15,14-6 5-15,10-9-8 16,15-14-13-16,10-12 22 15,11-19 19-15,4-16-6 16,-1 0 4-16,-5-33 8 16,-6-14 17-16,-7-15 8 15,-12-11-8-15,-9-11 15 16,-10-22 8-16,-14-23-1 16,-15 7-40-16,-15 13-18 15,-10 19-5-15,-13 26-1 16,-22 0-5-16,-17 2-2 0,-17 20 5 15,-15 18 1-15,-12 18-5 16,-6 6 6-16,-1 36-58 16,-20 50-43-16,27-6-97 15,23-10-290-15</inkml:trace>
  <inkml:trace contextRef="#ctx0" brushRef="#br0" timeOffset="154408.3958">7294 9916 142 0,'0'0'187'0,"0"0"-173"15,0 0-14-15,0 0-6 16,0 0 6-16,-4 0 1 15,2 0 12-15,0 0 202 16,-1 0-72-16,3 0-42 16,0 0-34-16,0 0-30 15,0 0-9-15,0 0-2 16,0 0 11-16,0 0 11 16,0 0-2-16,0 0 0 15,0 0-11-15,0 0-15 0,0 0-11 16,7 0-9-16,8 0-1 15,12 0-5 1,6-6 6-16,7 0 0 0,5-2 0 16,5-1-1-16,2-2 1 15,4-1 0-15,2-1-1 16,0 2-12-16,-2-1-5 16,-5-1-6-16,-6 4-3 15,-12 3 7-15,-10-1 5 16,-8 6-12-16,-9 1 17 15,-3 0 9-15,-3 0 0 16,0 0 0-16,0 0 0 16,0 0 0-16,-11 0-23 0,-20 4-5 15,-13 10-19 1,-17 4 29-16,-6 0-4 0,0-3 13 16,11-4 10-16,14-7 7 15,17-4 8-15,12 0-1 16,11 0-13-16,2 0-2 15,2-11-60-15,25-7-120 16,13-5 54-16,14-5 2 16,39-8-51-16,-15 5-2 15,-6 7 102-15</inkml:trace>
  <inkml:trace contextRef="#ctx0" brushRef="#br0" timeOffset="155908.9928">7426 16078 355 0,'0'0'316'0,"0"0"-86"16,0 0-152-16,0 0 27 16,0 0 25-16,0 0-53 15,0 0-32-15,-18-30-10 16,11 30-10-16,-4 0-17 16,-9 14 7-16,-4 8-6 15,-5 4-9-15,4 6 0 16,5-2-3-16,11 2-14 15,9-4-2-15,0 2 3 16,4-8 7-16,19 0 8 16,6-12-9-16,7-6 10 15,1-4 10-15,5-18 3 16,-1-14 6-16,-3-4 1 16,-7 2-14-16,-11 2 2 15,-9 0 0-15,-11 6-1 16,0-4-7-16,-11 2-9 15,-16-2-22-15,-4 3 8 0,2 8-10 16,2 11-34-16,5 3-60 16,4 14-66-16,7 14-143 15,4 4 44-15</inkml:trace>
  <inkml:trace contextRef="#ctx0" brushRef="#br0" timeOffset="156280.0165">7891 16120 1196 0,'0'0'230'16,"0"0"-124"-16,0 0-64 15,0 0-24-15,0 0-18 16,0 0-99-16,0 0-133 16,31 14-32-16,-8-10 0 0</inkml:trace>
  <inkml:trace contextRef="#ctx0" brushRef="#br0" timeOffset="157004.6859">8354 15963 727 0,'0'0'238'16,"0"0"-90"-16,0 0-51 15,0 0-31-15,0 0-41 16,0 0-25-16,0 0 0 0,19-18-20 15,-15 18-2 1,0 0 2-16,1 9-29 0,-5 9-21 16,0 10 2-16,-15 12 68 15,-17 12 25-15,-3 2-14 16,-4 4-1-16,8-4 6 16,9-14-16-16,11-4-9 15,11-5-21-15,0-9 21 16,20-4 8-16,16-8 1 15,15-2 8-15,14-8 11 16,4 0-3-16,-3-14-16 16,-8 2 0-16,-18 2-31 15,-17 2 10-15,-15 4 21 16,-8-2 0-16,-8-7 0 16,-32 4-67-16,-20-5-196 0,-21-3-4 15,-13-1 223-15,-1-10 44 16,6-8 75-16,15-2 95 15,21-4-69-15,19 2-29 16,21 0 0-16,13 0-38 16,9-4-33-16,29-1 1 15,7 1 0-15,3 8-2 16,-1 4 0-16,-9 10-18 16,-9 4-63-16,-12 14 0 15,-5 0 24-15,-8 4-47 16,-1 0-6-16,-3 8 71 15,0 10-19-15,0 26 32 0,-9-8-11 16,-1 0-104-16</inkml:trace>
  <inkml:trace contextRef="#ctx0" brushRef="#br0" timeOffset="158726.6149">10012 16182 751 0,'0'0'266'15,"0"0"-114"-15,0 0-52 16,0 0-52-16,0 0-25 15,0 0-16-15,0 0-6 16,16-6-1-16,-13 4 2 16,-1 2 9-16,0 0-2 15,2 0-8-15,7-2 6 16,9-2-6-16,18-4 7 16,16-6 1-16,15-4 6 0,13-8-15 15,32-6-40 1,-18 6-176-16,-25 8-157 0</inkml:trace>
  <inkml:trace contextRef="#ctx0" brushRef="#br0" timeOffset="159175.6343">10242 15918 93 0,'0'0'861'0,"0"0"-660"15,0 0-138-15,0 0-50 16,0 0-13-16,0 0-20 16,0 0 11-16,18 45 9 15,-8-22 0-15,4-1 15 16,-1 4 5-16,3 2 0 0,-1 2 14 15,2 6-1 1,-5 4-4-16,0 2-9 0,-3 0-11 16,-1 0 3-16,2-6-12 15,3-14-44-15,0-9-234 16,-3-13-598-16</inkml:trace>
  <inkml:trace contextRef="#ctx0" brushRef="#br0" timeOffset="163243.9889">11147 15968 82 0,'0'0'728'16,"0"0"-491"-16,0 0-123 15,0 0-69-15,0 0-34 16,0 0-11-16,0 8-12 15,0-4 2-15,2-3 9 0,0 4-6 16,0 3 0 0,2-4 7-16,-1 6 0 0,2 8 0 15,-1 4 6-15,3 8 3 16,-5 8 10-16,2 10 0 16,-4 0-8-16,2 2 4 15,-2 4-9-15,5-5-6 16,8-3-83-16,0-12-151 15,1-24-587-15</inkml:trace>
  <inkml:trace contextRef="#ctx0" brushRef="#br0" timeOffset="163698.4435">11514 16306 472 0,'0'0'275'0,"0"0"-106"16,0 0-60-16,0 0-33 15,0 0-43-15,0 0-6 16,0 0 8-16,-2 0 6 15,17-4-1-15,8-8-11 16,10-2-7-16,7 0-8 16,5 0-12-16,3-4-1 15,2 6-1-15,-3-2-3 16,-5 2-66-16,0 10-77 16,-13 2-67-16,-11 0-151 0</inkml:trace>
  <inkml:trace contextRef="#ctx0" brushRef="#br0" timeOffset="164446.9223">12265 15855 614 0,'0'0'228'16,"0"0"4"-16,0 0-73 16,0 0-68-16,0 0-43 15,0 0-25-15,0 0-16 16,0 0 1-16,0 0-8 16,0 0 0-16,0 0-10 0,0 14-3 15,0 4 7-15,0 13 5 16,4 6 0-16,4 8 1 15,0 7 2-15,-1-2-1 16,-1 2 1-16,2-2 0 16,-2-2-1-16,0-7 0 15,1-5 0-15,-3-13 0 16,4-5-1-16,3-18-63 16,-3 0-198-16,-1-19-263 0</inkml:trace>
  <inkml:trace contextRef="#ctx0" brushRef="#br0">12501 15767 202 0,'0'0'372'0,"0"0"-165"15,0 0-90-15,0 0-51 16,0 0-28-16,0 0-21 16,0 0-10-16,13 30-7 15</inkml:trace>
  <inkml:trace contextRef="#ctx0" brushRef="#br0" timeOffset="166389.274">10846 15881 413 0,'0'0'239'0,"0"0"-76"15,0 0-56-15,0 0-40 16,0 0-9-16,0 0 24 16,0 0 31-16,0 0-19 15,0 0-21-15,-3 0-12 16,1 0-11-16,0 0-9 15,2 0-7-15,-2 0-21 16,2 0 0-16,0 0-13 16,0 0-2-16,0 2 2 15,0 6-9-15,-4 2-10 16,-3 12 12-16,-5 10 0 16,4 11 7-16,-1 3 0 15,2 2-1-15,7 2 0 16,0-6 0-16,0 0-1 15,9 2-6-15,6-6 7 16,1 0 1-16,2 1 0 16,-2 3-1-16,3-8-5 0,2 4 6 15,3-4 0-15,1-2-2 16,2-2 2-16,-1-10-1 16,1 0 0-16,2-8-6 15,0-8 1-15,2 2-10 16,0-8 1-16,2 4-8 15,1-4-18-15,-3 0-38 16,-6 0-107-16,-9 4-71 16,-16 1-272-16</inkml:trace>
  <inkml:trace contextRef="#ctx0" brushRef="#br0" timeOffset="171261.8209">12595 15811 178 0,'0'0'246'0,"0"0"-42"15,0 0-79-15,0 0-45 16,0 0-33-16,0 0-21 15,0 0 2-15,0 0 1 16,0 0 13-16,0 0 20 16,0 0-4-16,0 0 7 15,0 0 14-15,0 0-15 0,0 0-13 16,0 0-19-16,0 0-10 16,0 0-1-16,0 0-3 15,0 0-9-15,-7 0-1 16,-2 0-6-16,-9 0-1 15,0 0-1-15,-1 0-14 16,-2-8 3-16,3 4 4 16,3-2 7-16,1 2 0 15,3-6 0-15,-2 2-1 16,2-4-12-16,2 2 6 16,0 0 6-16,5 2-5 15,-1 4 6-15,0-2 1 16,5 4 0-16,0 0 6 0,0 2-6 15,0 0 1-15,0 0 5 16,0 0-5-16,0 0-2 16,0 0 0-16,0 0 0 15,0 0-3-15,0 0-6 16,10 0 1-16,7 10 6 16,4 6 1-16,6 2 0 15,2 4 0-15,4 6 1 16,0-4 0-16,1 6-1 15,-3-4 1-15,-2 1 0 16,-2-4-1-16,-4 4 1 16,0-1 0-16,-3-4 1 15,-2 2-2-15,0 2 1 16,-5 0-1-16,1 2 0 0,-1-2 1 16,-2 0 0-16,-2 2 0 15,0-6 1-15,-5-4-1 16,1-4-1-16,-3 2 1 15,1-2 7-15,-3 4-6 16,0 0-1-16,0 0 1 16,0 9 0-16,-14-1 6 15,-6 6-6-15,-2 0 7 16,-3-2-7-16,2-2 2 16,2-6 3-16,1-4-6 15,1 0-1-15,4-6-15 0,1-2-19 16,6-6-14-1,5-4-25-15,3-4-50 16,11-22-74-16,10-6-356 0</inkml:trace>
  <inkml:trace contextRef="#ctx0" brushRef="#br0" timeOffset="171968.9937">13208 16232 1086 0,'0'0'143'16,"0"0"-80"-16,0 0-40 16,0 0-16-16,0 0-6 15,0 0-1-15,0 0-1 0,-3-10-5 16,3 10 6-16,0 0 6 16,0 0-5-16,0 0 0 15,-2 0 6-15,2 0-7 16,0 0 0-16,0 0-1 15,0 0 1-15,0 0 1 16,0 0-1-16,0 0 0 16,0 0 0-16,0 0 1 15,0 0 27-15,0-4 18 16,0 4 1-16,0-8-8 16,0 2-39-16,0-6-61 15,7 2-233-15,-7-8-802 0</inkml:trace>
  <inkml:trace contextRef="#ctx0" brushRef="#br0" timeOffset="173529.8303">14589 16000 700 0,'0'0'148'15,"0"0"35"-15,0 0-53 16,0 0-21-16,0 0-66 16,0 0-27-16,0 0-14 15,-29-14 7-15,27 14-9 16,-2 9-2-16,-6 18 0 0,-1 7 2 15,3 12 0-15,2 2 0 16,6-4-1-16,0 2-5 16,14-10-2-16,11-10-10 15,10-8 7-15,7-18 3 16,8 0 8-16,4-22 7 16,-4-18-5-16,-5-6 5 15,-11 2 4-15,-17-4-5 16,-15 4 3-16,-2 2-8 15,-26 3-1-15,-15 7-14 16,-9 6-76-16,-2 16-92 16,-10 10-25-16,15 13-105 0,15 10-206 0</inkml:trace>
  <inkml:trace contextRef="#ctx0" brushRef="#br0" timeOffset="173822.9796">15148 16076 565 0,'0'0'251'16,"0"0"6"-16,0 0-33 15,0 0-16-15,0 0-73 16,0 0-28-16,0 0-34 0,-87-76-48 16,85 74-25-16,2 2-8 15,0 0-120-15,0 2-143 16,23 24-66-16,0 0 105 16,4-8-146-16</inkml:trace>
  <inkml:trace contextRef="#ctx0" brushRef="#br0" timeOffset="174237.8359">15593 15703 738 0,'0'0'281'0,"0"0"-82"16,0 0-116-16,0 0-62 0,0 0-21 16,0 0-10-16,0 0 9 15,19 116 1 1,-6-66 0-16,3 0 18 0,-1 3 1 16,-1-3 10-16,-4 2-16 15,2-2-3-15,-5 2-10 16,8 16-19-16,-1-14-153 15,-1-19-214-15</inkml:trace>
  <inkml:trace contextRef="#ctx0" brushRef="#br0" timeOffset="176705.6965">10977 16900 188 0,'0'0'193'15,"0"0"-18"-15,0 0-15 16,0 0-40-16,0 0-35 16,0 0-19-16,-5-8-12 15,5 8-18-15,0 0-20 0,-2 0-10 16,2 0-5-16,0 0 0 16,0 0-1-16,0 0 7 15,0 0-7-15,0 0 1 16,0 0-2-16,0 0 2 15,0 0 8-15,0 0 17 16,0 0 2-16,0 0 11 16,0 0-3-16,0 0-2 15,0 0-13-15,0 0 8 16,0 0-1-16,0 0 10 16,0 0 17-16,0 0-9 15,0 0-23-15,0 0-11 16,0 0-12-16,14 0-4 15,15 0 4-15,13 0 1 0,14 0-1 16,35 0 1 0,43 0 6-16,57-8-6 0,27-6 7 15,8 0-7-15,-12 0 15 16,-27 6-13-16,-11 4-2 16,-9 4 6-16,-15 0-6 15,-12 0-1-15,-6 0 1 16,-9 0-1-16,-19 0-1 15,-17 0 1-15,11 0 0 16,14-14 0-16,13 0 0 16,2-4 0-16,-33 6-2 15,-28 3 2-15,-10 8 0 16,4-3-1-16,5 0 0 16,2-1 1-16,-7 1-1 15,-4 3 0-15,2-3 1 0,5-5-1 16,6 0 1-16,9-4 0 15,5-1-1-15,3-4 0 16,2 0-5-16,-1 4 6 16,-6-4 0-16,-10 2 0 15,-7 2 0-15,-5 0 0 16,-3 2-1-16,-2-6 0 16,-1 4 1-16,4-4 1 15,-4 0-1-15,-2 0 0 16,-3 6-1-16,-11 6 1 15,-5 6-1-15,-7 0 0 16,-5 0-11-16,-1 0 5 16,-6 6-2-16,-1 6 8 0,-2-2-1 15,-3-2 1 1,3-2 0-16,-3 2 1 0,-3 0-12 16,-2 14-56-16,-4-4-96 15,0 0-182-15</inkml:trace>
  <inkml:trace contextRef="#ctx0" brushRef="#br0" timeOffset="178217.2103">13860 16914 176 0,'0'0'316'0,"0"0"-159"15,0 0-11-15,0 0-26 16,0 0-19-16,0 0 12 16,0 0-3-16,-4-8 3 15,4 8 9-15,-2 0-22 0,0 0-31 16,-1 0-36-16,-4 0-23 15,-6 0-10-15,-5 18-16 16,-6 8 0-16,-3 4 3 16,5 2 0-16,3 4 3 15,13-5 7-15,6-4-6 16,0-4-10-16,2-5 0 16,19-9-7-16,5-4 7 15,10-5 6-15,6-5 3 16,5-14 10-16,-1-12 1 15,-5 4 0-15,-12 0 19 16,-12 5 5-16,-10 4 10 16,-7 4-12-16,0 2-21 15,-17-2 5-15,-17 0-7 0,-13 6-27 16,-11 4-46-16,-9 4-50 16,-1 0-18-16,-15 30-56 15,18-6-100-15,15-2-435 0</inkml:trace>
  <inkml:trace contextRef="#ctx0" brushRef="#br0" timeOffset="183794.7411">21402 16034 487 0,'0'0'186'0,"0"0"54"16,0 0-59-16,0 0-55 16,0 0-12-16,0 0-11 15,-31-58-3-15,27 50-15 16,0-1-21-16,-2 5 2 15,4 3-12-15,0-3-9 16,0 4-16-16,0 0-14 16,2 0-14-16,-3 0-1 15,-1 0-19-15,-2 8-5 16,-10 14-24-16,-4 10 34 16,-2 4 14-16,1 4-1 15,8 4 0-15,9 0-9 16,4 2 0-16,0-2 1 0,17-4-9 15,14 1 7-15,12-9 5 16,12-6-6-16,11-12 12 16,5-14-1-16,2-4 1 15,-4-24 0-15,-11-11 1 16,-11-3-1-16,-14-2-1 16,-12 0-1-16,-15-2 1 15,-6-2-9-15,-16 2-8 16,-26-2-23-16,-12 8-27 15,-6 4-25-15,-2 9 30 16,8 13 21-16,10 10 12 0,17 4-34 16,14 18-101-1,13 32-16-15,11 3-84 0,14-9-241 16</inkml:trace>
  <inkml:trace contextRef="#ctx0" brushRef="#br0" timeOffset="184219.2524">22389 16210 1008 0,'0'0'255'0,"0"0"-48"15,0 0-59-15,0 0-50 16,0 0-32-16,0 0-21 16,0 0-16-16,-39-14-7 0,39 12 2 15,0 2-5-15,0 0-19 16,0-2 1-16,0 2-1 16,0 0-60-16,0-2-93 15,4-2-105-15,4-8-420 0</inkml:trace>
  <inkml:trace contextRef="#ctx0" brushRef="#br0" timeOffset="185009.1191">22864 15753 654 0,'0'0'217'16,"0"0"27"-16,0 0-56 15,0 0-62-15,0 0-30 16,0 0-49-16,0 0-27 15,33-50-15-15,-8 48-5 16,6 0-1-16,2 2 0 0,-2 0 0 16,-8 0 0-16,-9 10-4 15,-6 4 5-15,-3 8 1 16,-5 8-1-16,0 12 8 16,-27 10-1-16,-11 6 2 15,-11 9-8-15,0 1 10 16,2-2-2-16,7-4-9 15,7-2 0-15,10 1 1 16,8-3-1-16,8-4 0 16,7-8 0-16,0-2-1 15,14-10-12-15,15-6-6 16,8-10 1-16,13-10 10 16,10-8 0-16,2-14 7 15,1-16-14-15,-15-10 7 16,-14 0-4-16,-18 0 6 0,-16-4-10 15,-12-1-16-15,-34-1-37 16,-19-6-27-16,-18 2-30 16,-6 2-13-16,4 6 70 15,14 6 63-15,15 2 6 16,19 10 19-16,14 2 37 16,10 4-11-16,7 0-10 15,6-3-5-15,0-1 0 16,0-6-15-16,0 0-4 15,6 2 0-15,1 0 13 16,-3 8 38-16,0 4 4 16,-2 10-27-16,-2 0-14 15,6 4-25-15,2 0-9 0,3 0-14 16,9 0 10 0,1 0 13-16,0 0-6 0,0 0-12 15,-6 0-2-15,-1-4 3 16,-3 4-28-16,0 0-23 15,5 0-26-15,17 12-37 16,-2 6-65-16,-4-8-182 0</inkml:trace>
  <inkml:trace contextRef="#ctx0" brushRef="#br0" timeOffset="189613.0603">19615 16794 806 0,'0'0'156'0,"0"0"-124"15,0 0-32-15,0 0-9 0,0 0 9 16,0 0 9-16,40 8 62 15,-11-30 87-15,9-18-60 16,5-13-30-16,-1-11-39 16,-2-16-13-16,-6-8-7 15,-6-2-9-15,-8-23 0 16,-15-15 2-16,-5-24-2 16,-11 9-10-16,-14 35-9 15,3 38 10-15,4 34 9 16,2 1 0-16,1 12 1 15,4 4 9-15,4 19-10 16,-2 5-18-16,-1 32-18 16,-6 34 30-16,-3 37 5 15,9 34 0-15,5 13 0 16,5-3 1-16,2-13 6 0,14-39 10 16,2-22-9-16,0-24-1 15,9-10-5-15,10-8-1 16,43 9-19-16,-4-13-136 15,-9-19-251-15</inkml:trace>
  <inkml:trace contextRef="#ctx0" brushRef="#br0" timeOffset="190026.6523">20382 16325 1114 0,'0'0'193'0,"0"0"-85"15,0 0-52-15,0 0-49 16,0 0-7-16,0 0-17 16,0 0 17-16,44 106 6 15,-30-52-5-15,-1 0 11 16,-2-4-2-16,-4-10-10 15,-2-10 11-15,-3-12-10 16,0-9 5-16,0-9-4 16,5 0 8-16,6-31 10 15,5-19-20-15,9-8-49 0,-1 0 3 16,-5 10 17 0,-6 18 22-16,-9 16 6 0,0 14-5 15,-2 0-7-15,3 0-4 16,1 22 6-16,4 4 11 15,-1 6 1-15,2 4 1 16,-2-2 3-16,2 4-5 16,-1-8-197-16,-8-12-352 0</inkml:trace>
  <inkml:trace contextRef="#ctx0" brushRef="#br0" timeOffset="190553.4553">21113 15366 804 0,'0'0'132'15,"0"0"43"-15,0 0-29 16,0 0-69-16,0 0-44 16,0 0-20-16,0 0-13 15,-5-14 0-15,5 18-10 16,0 18 10-16,0 14 4 16,0 12 43-16,-4 33-8 15,-14 37 28-15,-13 40-16 0,-4 18-3 16,0 1-18-1,18-16-15-15,17-21-8 0,0-30 2 16,17-30-9-16,12-25 0 16,16-15 2-16,33 4-2 15,71-8-30-15,-10-8-111 16,1-24-249-16</inkml:trace>
  <inkml:trace contextRef="#ctx0" brushRef="#br0" timeOffset="191283.1077">22988 15326 770 0,'0'0'185'16,"0"0"-148"-16,0 0-28 15,0 0 4-15,0 0 52 16,101 120 3-16,-61-72 9 16,4 1-9-16,6 5-28 15,1 0 7-15,2 0-17 16,-1 8 5-16,-1 4-15 16,-7 6-18-16,-6 27 12 15,-13 25-12-15,-19 36 8 16,-6 3 0-16,-13-25-3 15,-12-36-5-15,1-44 9 16,-4-5-9-16,-15 11-2 0,-51 34-39 16,5-10-137-16,0-21-523 15</inkml:trace>
  <inkml:trace contextRef="#ctx0" brushRef="#br0" timeOffset="196135.9393">18988 16343 633 0,'0'0'131'0,"0"0"-76"0,0 0 27 15,0 0 8-15,0 0 20 16,0 0-21-16,2 0-18 16,-2 0-3-16,0 0-10 15,0 0 0-15,0 0-11 16,0 0-6-16,0 0-9 15,0 0-15-15,0 0-4 16,0 0-6-16,0 0-6 16,0 0-1-16,4 0-7 15,5 0 7-15,4-5-1 16,7 0 2-16,7 1-1 16,4-5 0-16,7 0 0 15,3 0 2-15,3 0 0 0,5-4-2 16,-1 3 1-1,-2 2-1-15,-13 8-76 0,-31 0-70 16,-2 22-192-16,-22-4-239 16</inkml:trace>
  <inkml:trace contextRef="#ctx0" brushRef="#br0" timeOffset="200920.2239">13653 12123 130 0,'0'0'323'0,"0"0"-122"15,0 0-48-15,0 0 0 16,0 0-66-16,0 0 11 15,0-41-40-15,0 38-26 16,0 3-12-16,0 0-13 16,0 0-7-16,0 0 0 15,0 0 0-15,0 0-10 16,0 0 10-16,0 0 0 16,0 0 0-16,0 0-1 15,0 0 0-15,0 0 1 16,0 0 0-16,0 0-6 15,0 0 5-15,2 0-9 16,16 0 9-16,9 0 1 16,15 7 0-16,16-2 0 0,54 0 0 15,-12-1-150 1,-4 0-242-16</inkml:trace>
  <inkml:trace contextRef="#ctx0" brushRef="#br0" timeOffset="212015.7006">8250 13393 874 0,'0'0'249'0,"0"0"-175"15,0 0-74-15,0 0-17 16,0 0 6-16,0 0 11 16,42 142 19-16,-24-90 13 15,0 7-5-15,0-1 5 16,4 4-16-16,0 4-7 15,-2 2 2-15,1 7-3 16,-2 29-8-16,-3-16-99 16,-7-20-395-16</inkml:trace>
  <inkml:trace contextRef="#ctx0" brushRef="#br0" timeOffset="213882.0328">9850 13890 755 0,'0'0'260'0,"0"0"-153"15,0 0-75-15,0 0-32 16,0 0-1-16,0 0 1 16,0 0 11-16,154 0 17 15,-98 0-5-15,4 0-10 16,-3-8-4-16,-1 0-9 15,4 0-20-15,-13 2-155 16,-18 2-346-16</inkml:trace>
  <inkml:trace contextRef="#ctx0" brushRef="#br0" timeOffset="214115.7913">10104 13629 905 0,'0'0'239'0,"0"0"-68"16,0 0-86-16,0 0-53 15,0 0-32-15,0 0-10 16,0 0 10-16,-5 89 15 16,8-37 27-16,-3 6-15 15,0 2-8-15,0 4-7 16,6 10-12-16,4-13-131 15,3-25-280-15</inkml:trace>
  <inkml:trace contextRef="#ctx0" brushRef="#br0" timeOffset="217280.795">11171 13614 664 0,'0'0'211'15,"0"0"-99"-15,0 0 5 16,0 0-28-16,0 0-17 15,0 0 18-15,-6-18-19 16,1 15 6-16,2 1-1 16,1 2 2-16,0 0-37 15,2 0-6-15,0 0-33 16,0 0-2-16,0 0-8 16,0 0-6-16,0 14-5 15,-2 17 11-15,-2 10 8 16,-1 18 0-16,-3 7 11 0,0 8-10 15,0 0-2 1,-1 1-3-16,7-9-68 0,2-4-79 16,0-16-152-16,11-32-321 15</inkml:trace>
  <inkml:trace contextRef="#ctx0" brushRef="#br0" timeOffset="217798.3283">11706 13708 641 0,'0'0'252'16,"0"0"-78"-16,0 0 10 16,0 0-70-16,0 0-82 15,0 0-20-15,0 0-12 16,27-8-5-16,4 8 5 15,9 0 6-15,9 0 0 16,3 0-6-16,0 0-1 16,0 0-13-16,12 0-130 15,-14 0-116-15,-13 0-576 0</inkml:trace>
  <inkml:trace contextRef="#ctx0" brushRef="#br0" timeOffset="218936.5306">12586 13726 574 0,'0'0'254'16,"0"0"-21"-16,0 0-126 16,0 0 16-16,0 0-45 15,0 0 6-15,0 0-4 16,-54-86-20-16,52 86-40 15,0 0-20-15,-2 0-19 0,-8 10-16 16,-5 22 9 0,-8 16 26-16,-4 12 0 0,4 6 0 15,12 0-28-15,11-13-6 16,2-12 7-16,20-9 1 16,13-14 16-16,8-13 10 15,1-5 7-15,5-23 17 16,-5-18 0-16,-4-14-2 15,-7-7 1-15,-11-4-8 16,-13 2-8-16,-7 0 5 16,-7 1-12-16,-17 7-1 15,-8 12-60-15,1 18-6 16,-20 28-146-16,9 26-276 16,2 12 87-16</inkml:trace>
  <inkml:trace contextRef="#ctx0" brushRef="#br0" timeOffset="219326.9543">12807 13327 677 0,'0'0'202'0,"0"0"-152"0,0 0-43 16,0 0-7-16,0 0-17 15,0 0 13-15,0 0 4 16,116 100 39-16,-90-58-3 15,-2 4 13-15,-3 0 6 16,-6 4-23-16,-6 7-3 16,-6 1 30-16,-3 6-8 15,-12 10-9-15,-17-2-19 16,-9 4-23-16,-4-5-2 16,-25 1-148-16,12-18-128 0,-1-22-523 15</inkml:trace>
  <inkml:trace contextRef="#ctx0" brushRef="#br0" timeOffset="220093.9989">10972 13547 593 0,'0'0'179'0,"0"0"-137"16,0 0-35-16,0 0 3 16,0 0 18-16,0 0 28 15,0 0 26-15,5 0-19 16,-5 0-4-16,0 0-20 16,0 2-20-16,0 2-6 0,0 2-13 15,0 8 0 1,-5 6 0-16,-3 9 16 0,-3 7-1 15,-3 4 8-15,-3 8 22 16,-4 4 7-16,-1 4-19 16,0 4-12-16,2 2-7 15,4-1-13-15,7-5 2 16,7-4-2-16,2-8-1 16,20-8 0-16,22-4-7 15,75-10-22-15,-9-12-43 0,2-10-199 16</inkml:trace>
  <inkml:trace contextRef="#ctx0" brushRef="#br0" timeOffset="220908.2536">13274 13794 675 0,'0'0'179'15,"0"0"-98"-15,0 0-43 16,0 0-14-16,0 0-18 15,0 0-6-15,0 0-11 16,0 0-14-16,0 8 8 16,-4 2 17-16,2 2 47 15,-2-6 27-15,4 0-28 16,-3-4-22-16,3-2 5 16,0 0 18-16,0 0 58 15,0 0-7-15,0 0-18 16,0 0-29-16,0 0-28 15,0-2-18-15,0 2-5 16,0 0-20-16,-9 0-34 16,-22 20-113-16,2 0-83 0,-3-6-308 15</inkml:trace>
  <inkml:trace contextRef="#ctx0" brushRef="#br0" timeOffset="221608.2585">13559 13975 861 0,'0'0'118'0,"0"0"-79"15,0 0-24-15,0 0 21 16,0 0-23-16,0 0-13 15,0 0-25-15,-4 0-2 16,10 4 18-16,8 1 9 16,4-5 0-16,4 0 42 15,7-8 48-15,7-24 7 16,9-16-32-16,1-12-36 16,-1-8-20-16,-3-9 2 15,-9-17-9-15,-8 6-1 0,-14-4-1 16,-7 4-2-1,-4 20 2-15,0 5 1 0,-2 23 0 16,-4 22-1-16,-5 18-43 16,-3 18-40-16,-15 49 53 15,0 9 29-15,-7 18 0 16,1 12 1-16,10-14 1 16,0 11 0-16,15-7-1 15,8-8 0-15,2-6-7 16,51-15-139-16,2-23-36 15,5-24-153-15</inkml:trace>
  <inkml:trace contextRef="#ctx0" brushRef="#br0" timeOffset="222083.7561">14295 13626 1088 0,'0'0'214'16,"0"0"-100"-16,0 0-58 15,0 0-35-15,0 0-21 16,0 0 0-16,0 0-27 16,-74-77-10-16,61 93-47 15,-7 10 63-15,2 5 21 16,5-3-6-16,6-5-4 16,7-2-18-16,0-10-10 15,0-4-4-15,13-7 37 16,8 0 5-16,3-8 20 15,2-16 18-15,-1-2-20 0,-7-1 3 16,-5 4 2-16,-8 1 9 16,-5-3-31-16,0 1-1 15,0 0-34-15,0 2 8 16,0 6 11-16,-5 6 4 16,3 8-14-16,0 2-13 15,2 10-28-15,-2 20-15 16,0 14 61-16,2 10 19 15,0 8 1-15,0-1 0 16,0-7 1-16,13-8-1 16,7-12 0-16,3-14 1 15,-2-12 1-15,0-8 19 0,-1 0 21 16,-3-18-13-16,-1-6-25 16,-9-4-4-16,-3 4-134 15,-4 6-133-15</inkml:trace>
  <inkml:trace contextRef="#ctx0" brushRef="#br0" timeOffset="223133.5754">14720 13609 825 0,'0'0'271'0,"0"0"-90"15,0 0-98-15,0 0-15 16,-39-138-14-16,20 102-34 16,2 4-19-16,1 10 10 15,1 12 6-15,-6 10-17 16,-3 8-29-16,-10 28-4 15,-1 8 8-15,-5 8-1 16,6-2-45-16,10-7-31 16,8-14 13-16,12-11-30 0,4-11 48 15,2-7 42 1,23 0 29-16,10-12 0 16,5-7 0-16,1 3 1 15,-6 6 0-15,-4 5-1 0,-4 2 0 16,-7 3-6-16,-2 0-7 15,-5 11-46 1,-4 7-19-16,-2 6 40 0,-5 7 23 16,-2 6 15-16,0 7 1 15,0 6 15-15,0 6 9 16,0 2 5-16,0 2-16 16,0 2-5-16,0 1-9 15,15-5 0-15,6-6 6 16,-1-10-6-16,1-10-1 15,2-12 0-15,0-12-37 16,-6-8 12-16,-3-4-12 0,-6-20-35 16,-8-6-11-16,-2 0-18 15,-31-2 24-15,-17 6 78 16,-14 8 63-16,-11 8 68 16,-4 8-1-16,4 2-1 15,4 0-28-15,9 10-26 16,10 4-10-16,12-2-27 15,6 0-38-15,-2-4-45 16,13-4-92-16,2-4-417 0</inkml:trace>
  <inkml:trace contextRef="#ctx0" brushRef="#br0" timeOffset="223756.6369">15111 13128 740 0,'0'0'232'15,"0"0"-86"-15,0 0-27 16,0 0-45-16,0 0-45 16,0 0-29-16,0 0-22 15,-23 98 11-15,1 17 11 16,-8 33 28-16,1 13 1 16,6-15-13-16,11-42-6 15,10-32 4-15,2-22-14 16,6-10 1-16,25-1 5 15,21-3-6-15,75-10-25 16,-11-16-83-16,0-10-193 0</inkml:trace>
  <inkml:trace contextRef="#ctx0" brushRef="#br0" timeOffset="224054.4704">15783 13421 1300 0,'0'0'170'16,"0"0"-112"-16,0 0-47 15,0 0-11-15,-129 34-8 16,102 8 7-16,5 7-28 16,8-4 4-16,12-4-7 15,2-9-4-15,0-9 12 16,16-8 14-16,1-8 3 0,6-7 7 15,6 0 9-15,2-15-8 16,3-10 0-16,-5 2 0 16,-9 0 9-16,-14 7-10 15,-22 9-17-15,-21 3-250 16,-12 1-285-16</inkml:trace>
  <inkml:trace contextRef="#ctx0" brushRef="#br0" timeOffset="224327.0243">16104 13673 1373 0,'0'0'157'0,"0"0"-58"15,0 0-38-15,0 0-40 16,0 0-21-16,0 0-12 16,0 0-141-16,0 14-197 15,0 3 41-15</inkml:trace>
  <inkml:trace contextRef="#ctx0" brushRef="#br0" timeOffset="225528.9005">15741 13479 143 0,'0'0'166'15,"0"0"-59"-15,0 0-38 16,0 0-20-16,0 0 27 16,0 0-22-16,0 0 21 15,-9-14 17-15,7 14 1 16,0 0-11-16,0 0 8 0,2-2-27 16,0 2-25-16,0 0-21 15,0 0-11-15,0 0-4 16,0 0-2-16,0 0-1 15,0 0-12-15,4 0-3 16,7 0 7-16,5 0 9 16,1 6 0-16,-1 2 2 15,-1 2-2-15,-1 0-2 16,-3 0 1-16,-2 4-9 16,0 0 3-16,0 2 1 15,-3 2-7-15,3 0 6 16,-2 2 7-16,0-1 0 15,-5-4 0-15,-2 2-12 0,0 2-59 16,-18 4 34 0,-33 13-23-16,4-4-153 0,5-6-79 0</inkml:trace>
  <inkml:trace contextRef="#ctx0" brushRef="#br0" timeOffset="227036.5686">15231 13469 32 0,'0'0'277'0,"0"0"-62"15,0 0-26-15,0 0-40 0,0 0-60 16,0 0 89-16,0 0-71 16,-5-62 19-16,3 60-20 15,-1 0-32-15,3 2-34 16,-2 0-27-16,2 0-13 16,0 0-6-16,0 0-12 15,0 6-1-15,0 12 8 16,0 8 4-16,0 10 7 15,0 8 7-15,0 2-7 16,0 4 0-16,0-3-4 16,-4-3-44-16,4 6-38 15,0-14-151-15,0-12-87 0</inkml:trace>
  <inkml:trace contextRef="#ctx0" brushRef="#br0" timeOffset="227305.2495">15360 13782 479 0,'0'0'286'16,"0"0"-152"-16,0 0 14 0,0 0-15 15,0 0-58 1,0 0-21-16,0 0-14 0,4 0-20 16,7 0-18-16,12-2-2 15,39-16 0-15,-6 2-81 16,-5-3-230-16</inkml:trace>
  <inkml:trace contextRef="#ctx0" brushRef="#br0" timeOffset="228516.1144">16576 13284 660 0,'0'0'217'0,"0"0"-31"0,0 0-61 16,0 0-44-16,-62-106-22 15,42 82-11-15,0 8-25 16,-5 10 6-16,-4 6-14 16,-6 6-15-16,-3 24 1 15,0 10-1-15,4 9-9 16,8 3 9-16,10-4-6 16,12-6-23-16,4-6-4 15,8-8 2-15,24-12 4 16,11-12 8-16,11-4 6 15,9-22 11-15,2-16 1 16,-2-6-1-16,-13-1 1 16,-9 5 1-16,-15 11 0 15,-10 4 20-15,-10 10 54 0,-3 6 4 16,-3 9-43-16,0 0-35 16,0 13-13-16,-3 24-7 15,-12 20 19-15,-3 13 1 16,-2 10 0-16,5 0 0 15,4-4 0-15,6-5 0 16,5 7-42-16,5-18-104 16,8-22-197-16</inkml:trace>
  <inkml:trace contextRef="#ctx0" brushRef="#br0" timeOffset="228905.4484">16933 12900 846 0,'0'0'177'16,"0"0"-166"-16,0 0-11 15,0 0-11-15,0 0 9 0,38 108 2 16,-20-56 13-16,-1 14 30 16,6 26 11-16,-3 1-16 15,-5 7 12-15,1 4-12 16,-11-18-12-16,-5 9-6 15,0-11 1-15,-21-4-3 16,-27-4 7-16,-41 9-2 16,-65 1-23-16,13-16-67 15,5-28-214-15</inkml:trace>
  <inkml:trace contextRef="#ctx0" brushRef="#br0" timeOffset="243457.4437">2945 15673 110 0,'0'0'306'0,"0"0"-55"16,0 0-147-1,0 0-28-15,0 0-43 0,0 0 11 16,-38 0 25-16,33 0 16 16,1 0-1-16,0 0-17 15,-1 0-2-15,3 0-7 16,0 0-14-16,2 0-30 16,0 0 2-16,0 0-9 15,0 0-6-15,0 0-1 16,0 0-10-16,0 0-11 15,2 0-12-15,7 0-3 16,0-4 17-16,4 4 19 16,-2-6 1-16,3 2-1 15,-3 0 1-15,2-4 6 16,3 2-7-16,3 2-47 0,14-4-102 16,-10 4-126-16,-2-1-450 15</inkml:trace>
  <inkml:trace contextRef="#ctx0" brushRef="#br0" timeOffset="244779.7472">23993 16270 539 0,'0'0'273'0,"0"0"-165"15,0 0 59-15,0 0-37 16,0 0 19-16,0 0-39 16,-41-48-22-16,41 48-32 15,0 0-24-15,0-4-20 16,0 4-12-16,10 0-7 15,13 0 6-15,8 0 1 16,13 0 0-16,14 0-58 16,54 0-72-16,-12 0-124 0,-2-8-312 0</inkml:trace>
  <inkml:trace contextRef="#ctx0" brushRef="#br0" timeOffset="245280.9351">25103 16633 682 0,'0'0'129'0,"0"0"-72"15,0 0 4-15,47-156-13 16,-21 84 4-16,6-8-23 16,4-23 72-16,1-17-58 15,1-32-24-15,-7-15 10 16,-10 3 35-16,-8 17-50 15,-7 41-8-15,-3 38-5 16,-1 28 15-16,-2 27 74 0,0 8-22 16,0 5-33-16,0 0-35 15,-7 18-67 1,-17 40 20-16,-19 40 46 0,-3 28 1 16,-1 13 1-16,18-21 0 15,14-28 0-15,12-27 13 16,3-1-13-16,0 10-1 15,11 8 0-15,14 10 0 16,15-6-1-16,49-3-66 16,-6-23-130-16,-4-26-134 0</inkml:trace>
  <inkml:trace contextRef="#ctx0" brushRef="#br0" timeOffset="245634.9362">25890 16102 696 0,'0'0'628'16,"0"0"-628"-16,0 0-21 15,0 0-6-15,0 116 15 16,0-64 12-16,-7-10 2 15,2-6 7-15,1-9-8 16,2-19 1-16,2-4 14 16,0-4 40-16,0-22 30 15,18-23-86-15,13-13-13 0,9-4-76 16,0-2 14-16,-7 20 37 16,-8 14 37-16,-11 20 0 15,-6 10-54-15,-1 10 18 16,1 20 29-16,2 6-1 15,1 10 9-15,14 12 0 16,-3-10-111-16,2-16-280 0</inkml:trace>
  <inkml:trace contextRef="#ctx0" brushRef="#br0" timeOffset="246163.7526">26844 15230 234 0,'0'0'1004'0,"0"0"-821"15,0 0-106-15,0 0-64 16,0 0-13-16,0 0-10 16,-130 166 10-16,50-1 10 15,-5 23-4-15,12-1-5 16,24-21 19-16,24-24-20 15,23-7 7-15,2-25-7 0,22-24 1 16,12-32-1-16,17-14-15 16,91-10-68-16,-8-7-110 15,4-19-345-15</inkml:trace>
  <inkml:trace contextRef="#ctx0" brushRef="#br0" timeOffset="247415.8196">27274 15990 924 0,'0'0'140'16,"0"0"-17"-16,0 0-30 15,0 0-21-15,0 0-18 16,0 0-19-16,0 0-17 15,-37-22-11-15,24 22-7 16,-14 26-10-16,-15 14 10 16,-9 14 0-16,-3 8 0 0,8 6-6 15,15-6-7-15,17-4-3 16,14-9 0-16,2-9-5 16,34-12-6-16,15-20 4 15,16-8 21-15,7-18-6 16,-5-22 8-16,-9-9 0 15,-18-5 7-15,-18 0 52 16,-17 6-40-16,-7-2-19 16,-26 6 0-16,-21 4-83 15,-42 10-176-15,9 12-236 16</inkml:trace>
  <inkml:trace contextRef="#ctx0" brushRef="#br0" timeOffset="247680.2392">27673 16230 1382 0,'0'0'193'15,"0"0"-48"-15,0 0-41 16,0 0-28-16,0 0-26 16,0 0-31-16,0 0-19 0,-23-30-1 15,23 30-139 1,13 0-164-16,1 0-327 0</inkml:trace>
  <inkml:trace contextRef="#ctx0" brushRef="#br0" timeOffset="249705.1665">27906 15673 489 0,'0'0'559'16,"0"0"-365"-16,0 0-51 0,0 0-45 15,0 0-24-15,0 0-38 16,-11-14-36-16,11 14 0 15,0 0-6-15,0 6-21 16,9 16 19-16,4 12 7 16,1 16-1-16,-4 8 2 15,0 4 9-15,-3 10-2 16,-3 3 6-16,2 3-13 16,23 16-70-16,-2-16-165 15,7-33-363-15</inkml:trace>
  <inkml:trace contextRef="#ctx0" brushRef="#br0" timeOffset="250155.5313">28053 15182 980 0,'0'0'194'15,"0"0"-78"-15,0 0-113 16,0 0-3-16,0 0-21 16,0 0 21-16,94 142-8 15,-19-40 8-15,16 29 1 16,-3-7 0-16,-20-22 12 16,-20-30-6-16,-15-14 6 15,2 6-7-15,-1 11-5 16,-5 15 0-16,-11-6-1 15,-18 6 1-15,0-1 6 16,-38 5-1-16,-24-8-6 16,-58 15-52-16,10-25-136 15,6-26-152-15</inkml:trace>
  <inkml:trace contextRef="#ctx0" brushRef="#br0" timeOffset="253622.7888">19422 17674 453 0,'0'0'127'0,"0"0"26"16,0 0-68-16,0 0-22 15,0 0 15-15,0 0 3 16,-8-4 3-16,8 2-33 16,0 2-11-16,-2 0 14 15,0 0-12-15,2 0-10 16,0 0-10-16,0 0-6 15,0 0-9-15,0-4-6 0,14 0 0 16,15-10 9-16,15-4 19 16,10-8-2-16,8 4-3 15,5-4-6-15,4 8-17 16,1 4 7-16,1 4-8 16,8 2 1-16,5 3-2 15,7 0 2-15,23-3-1 16,23-6 6-16,19-9-6 15,7 5 1-15,-9 0-1 16,-9 6 1-16,-14 2-1 16,4 2 0-16,-2 4 0 0,-3-6 1 15,-3 6-1 1,0-10 0-16,0 2 0 0,-2-6 0 16,0 0 0-16,-2-4 1 15,-2 0 2-15,-20 8-2 16,-16 0-1-16,-16 6 0 15,-5 2 0-15,17-6 0 16,11 2 1-16,10-6 0 16,-2 2 0-16,-3 0 0 15,-5 1-1-15,-3 4 0 16,-5-1 1-16,1 2-1 16,-2-1 1-16,-2 4-1 15,-1 5-1-15,-2 0 1 16,-1 0 0-16,-4 0-1 15,0 0 1-15,1 0-2 16,0 0 2-16,2 0-8 16,5 0 8-16,3 0 0 15,1 0-1-15,5 0-1 0,-3-9-5 16,-2 1-2-16,-2 7 2 16,-8 1-3-16,-3 0-2 15,-3 0-1-15,2 14 1 16,4-1 2-16,18 0 9 15,30-8 1-15,33-5 1 16,12 0 1-16,-10-22 4 16,-16 8-6-16,-40 6-1 15,-25 7 1-15,-23 1-1 0,-11 0 1 16,4 5-1 0,0 8-11-16,2-4 11 0,-8 5-8 15,-8-1 8-15,-4-8-6 16,0 4 6-16,5-5 0 15,5-4 1-15,5 0 1 16,6 0 10-16,0 0-11 16,0-4 1-16,-3 4 4 15,-5 0-5-15,-2 0-2 16,-3 0 1-16,-1 4-9 16,-1 6 10-16,1-6 0 15,1 0 0-15,3 0 0 16,5-4 7-16,1 0-6 15,6 0 0-15,0-12-1 16,1 6 1-16,-2-2-1 0,-3 4 1 16,-6 4 0-16,-4 0-1 15,-6 0 0-15,-3 0-1 16,-7 0 1-16,3 0-1 16,-2 0 1-16,4 0 0 15,6 0 0-15,3 0 12 16,7 0-1-16,-3 0 4 15,3-6-14-15,-7 2 5 16,-5 0-5-16,-2-1-1 16,-6 5 0-16,-4 0 0 15,0 0 0-15,1 0 0 0,5 0 1 16,2-4-1 0,5 4 1-16,1-5-1 15,5-8 7-15,3 4-6 16,1-5 7-16,3 1 13 0,-5-1 4 15,-4 2-3-15,-5 2-13 16,-4 6-9-16,-8 0 0 16,-4 2 1-16,-3 2-1 15,-6-4 1-15,1 4-1 16,3 0 0-16,-2-4 0 16,4 4 0-16,-1-4 1 15,-2 4 1-15,-1 0-1 16,-4 0-1-16,-6 0-6 0,-18 18-151 15,-18 8-114-15,-8-4-220 0</inkml:trace>
  <inkml:trace contextRef="#ctx0" brushRef="#br0" timeOffset="256562.7287">23653 2873 819 0,'0'0'191'16,"0"0"-94"-16,0 0-75 15,0 0-22-15,0 0-6 16,0 0 6-16,143-12 33 16,-52 12-3-16,45 0 4 0,59 0 15 15,44 0-27-15,26 0 10 16,16 0-12-16,-5-4-3 16,5-6-2-16,2-2-14 15,-9-6 7-15,-14 0-6 16,-1 0-2-16,1 4 0 15,6 4 2-15,-4 4-2 16,0 2 6-16,-11 4-6 16,-17 0 1-16,-13 0 0 15,-21 0-1-15,-22 4 1 16,-17 2 1-16,-16 0-2 16,-29-4 2-16,-25 0-2 15,-24 0 9-15,-7-2-9 16,7 2 0-16,2 2 0 15,0-2 7-15,-16 4-7 0,-16-2 0 16,-14 2 0-16,-7 2-9 16,-5 2-4-16,-2 4 6 15,0 8-5-15,0 10-4 16,0 14 9-16,-2 14 1 16,0 27 5-16,-5 29 0 15,2 30 0-15,3 19 1 16,4 5 1-16,7 9 7 15,0-15-8-15,1 1 0 16,4-7 0-16,-3-9 0 16,-3-1 2-16,-5-2 6 15,-10-6-7-15,-2-9-1 0,0-9 1 16,0-5 0-16,-2-3-1 16,0-6 1-16,2-18-1 15,0-19 0-15,0-17 0 16,4-12 0-16,5 6 9 15,2 2-4-15,-2 1-4 16,-4-14-2-16,-3-11 1 16,-2-10-1-16,0-8-10 15,0-4 11-15,0-4 18 16,0 0 38-16,0 0 1 16,-2 0 6-16,-17 0-15 15,-10 0-37-15,-13-8-5 16,-18-3-5-16,-33-6 0 15,-38-5 9-15,-59-8-9 16,-33-2 0-16,-11-4 4 0,-6 2-5 16,7 0-2-16,-6-2-3 15,-14-4 5-15,-12 0 1 16,-15 0-1-16,-13 5 1 16,-10 9-1-16,-6 8-5 15,-1 4 4-15,5-2-6 16,24-2-8-16,38-6-5 15,45-2 20-15,57 2 10 16,46 4 15-16,34 8-17 16,17 2 1-16,1-2-8 15,1 0 2-15,0 0 6 16,9 0-8-16,4 1 0 16,2 6-1-16,-2-1 0 0,-2 3-6 15,2 3-4-15,0 0 1 16,4 0-10-16,6 0-4 15,5 0 23-15,10 0 10 16,1 0 15-16,1 0 0 16,0 0-2-16,-2 0 5 15,-4 0-22-15,-7-5-6 16,-5 1-13-16,-9 0-22 16,-5-1-21-16,-1 4 21 15,2-2 35-15,6-2 8 16,4-5 24-16,6-4 3 15,3-4 2-15,-1-7-10 0,1-5-14 16,-1-6-4-16,-1-2-2 16,-1-2 5-1,-6 4-12-15,-4 2-5 0,-4 4-10 16,-7 6 9-16,-1 2-1 16,-4 4 5-16,5 1 2 15,5-1 0-15,4 0 11 16,6-2 2-16,1-7-4 15,4-12 3-15,0-7 4 16,3-12 1-16,1-6-16 16,1-6 7-16,2 1 5 15,-1 4 9-15,2-2 4 16,-3 3 3-16,-3-16-14 0,-3-25-8 16,4-25-6-16,5-12 8 15,6-1-1-15,4 7-8 16,25 8 7-16,16-2-7 15,5 5-1-15,-1 21 1 16,-5 22-2-16,-13 23 2 16,-2 9 0-16,-2 0 0 15,-2 0 10-15,-1 0 2 16,-7 11 0-16,-6 14 2 16,-1 9-8-16,-3 6 0 15,-3 6-6-15,0 1-5 16,0 3-2-16,0 0-15 15,0 0-37-15,0 0-26 16,0 0-39-16,0 17-51 16,-12 6 65-16,-5 12-15 0,-3 1-28 15,-5 4 10-15,-10 18 13 16,6-12-12-16,0-12-83 0</inkml:trace>
  <inkml:trace contextRef="#ctx0" brushRef="#br0" timeOffset="291797.7896">4565 16388 82 0,'0'0'13'16,"0"0"-13"-1,0 0-28-15,0 0 28 0,0 0 8 16,-7 0 60-16,5 0 32 15,0 0 3-15,2 3-41 16,0-3-27-16,0 0-23 16,0 0-11-16,-2 0 1 15,2 0 4-15,0 6-6 16,0-2 0-16,0 4-72 16,-3-2 72-16,3-2 113 15,0 0 18-15,-2-4-60 16,2 0-31-16,0 0-14 15,0 0-7-15,0 0-3 16,0 0 1-16,0 0 6 16,0 0-13-16,0 0-1 0,0 0-9 15,0 0 0-15,0 0-10 16,0 0 0-16,0 0 0 16,0 0 1-16,0 0 0 15,7 0 9-15,4 4 1 16,3-2-1-16,5 0 13 15,8 0-4-15,4-2 2 16,9 0 7-16,5 0-1 16,4 0 3-16,4-10-1 15,1 2-9-15,-3-6-8 16,-2 1-1-16,-6 4 9 16,-8 5-9-16,-6-2 0 0,-9 2 1 15,-2 4-1 1,-3 0 1-16,1 0-1 0,2-4-1 15,4-1 1-15,3 0 0 16,-1 1 1-16,3-5-2 16,-5 5-15-16,0 4-30 15,-3 0-63-15,-7 13-80 16,-7 1-64-16</inkml:trace>
  <inkml:trace contextRef="#ctx0" brushRef="#br0" timeOffset="293564.2416">4627 14512 176 0,'0'0'88'0,"0"0"-60"0,0 0-21 15,0 0-7-15,0 0-9 16,0 0 9-16,0 0 0 15,0 0 1-15,0 0 0 16,0 0 35-16,0 0 2 16,10 0-24-16,5 0-6 15,9 0-8-15,10 0 0 16,32 0 0-16,-5 0-10 16,-6 0-192-16</inkml:trace>
  <inkml:trace contextRef="#ctx0" brushRef="#br0" timeOffset="297867.1046">764 13687 198 0,'0'0'629'15,"0"0"-445"-15,0 0-125 16,0 0-37-16,0 0 31 0,0 0 5 16,-7 0-26-1,7 0-12-15,0 0 12 16,0 0-3-16,0 0 18 15,0 0 25-15,0-5 30 16,0-22 6-16,0-31-47 0,-3-42-50 16,1-6-9-1,-2 4-2-15,0 11 1 0,-3 31 0 16,1 0 0-16,-2 2 5 16,2 16-4-16,1 12-2 15,3 10 0-15,2 10 0 16,0 4-2-16,0 6-31 15,0 0-81-15,18 0-33 16,16 11 102-16,14 14 34 16,10 13 10-16,9 10-1 0,5 10 1 15,1 8-6 1,0 6 7-16,1 1-1 0,-3-3 2 16,-2-8-1-16,-3-8 0 15,-11-12 0-15,-6-12 2 16,-14-9-2-16,-10-10 0 15,-10-4 1-15,-5-7-1 16,-6-7 29-16,-2-43 93 16,3-40-75-16,-5-38-30 15,0-1 4-15,0 23 9 16,0 34-3-16,-5 26-13 16,1-3 5-16,-2-1-18 15,-2 2-1-15,2 12-20 16,1 12-44-16,5 10-58 15,0 8-90-15,0 4-477 0</inkml:trace>
  <inkml:trace contextRef="#ctx0" brushRef="#br0" timeOffset="298108.9894">2158 12936 811 0,'0'0'163'0,"0"0"-163"16,0 0-10-16,0 0-17 0,0 0 19 16,116 8 8-16,-55-8 2 15,12 0-1-15,34 2-1 16,-15 4-118-16,-26 6-369 0</inkml:trace>
  <inkml:trace contextRef="#ctx0" brushRef="#br0" timeOffset="298264.0524">2357 13266 1119 0,'0'0'152'0,"0"0"-90"15,0 0-62-15,0 0-119 0,158-90-4 16,-60 70-101-16,-13 0-476 0</inkml:trace>
  <inkml:trace contextRef="#ctx0" brushRef="#br0" timeOffset="298888.7453">3139 12461 924 0,'0'0'156'0,"0"0"-104"15,0 0-52-15,0 0-85 16,0 0-12-16,0 0 53 16,114-51 20-16,-79 57 8 15,-3 8 14-15,-3 4 1 16,-5 6 0-16,-2 8 0 16,-6 30 1-16,-14 39 16 15,-4 37 25-15,-34 16 11 16,-4-19-18-16,4-36 2 15,16-41-12-15,7-16-8 16,0-4-6-16,3-8-1 0,4-6-9 16,4-20 1-1,2-4 7-15,0-28 107 0,6-22-115 16,14-13-5-16,5-1 5 16,-3 10 1-16,-2 18-1 15,-2 22-26-15,0 14-142 16,4 0 97-16,5 16 44 15,9 10 18-15,6 2 2 16,11-2 6-16,10-4-12 16,11-4 4-16,1-8 9 15,6-6 0-15,-10-4 25 16,-9 0 15-16,-16-9 61 16,-15-5-1-16,-14-4 19 15,-11-5 43-15,-6-9-40 0,0-8-81 16,-19-2-24-16,-10 2-17 15,-21 12-89-15,8 12-71 16,1 14-245-16</inkml:trace>
  <inkml:trace contextRef="#ctx0" brushRef="#br0" timeOffset="321236.7192">28922 16044 411 0,'0'0'35'15,"0"0"235"-15,0 0-168 16,0 0-31-16,0 0-7 16,-13 0 15-16,13 0 1 15,0 0-11-15,0 0-11 0,0 0-12 16,0 0-25-16,0 0-14 16,0 0-6-16,13 0-1 15,20 0-10-15,44 0-3 16,54 4-22-16,-9 2-160 15,-10-2-313-15</inkml:trace>
  <inkml:trace contextRef="#ctx0" brushRef="#br0" timeOffset="321425.8579">28866 16469 1311 0,'0'0'186'0,"0"0"-101"16,0 0-85-16,0 0-56 15,201-60-66-15,-81 48-44 16,-11-6-326-16</inkml:trace>
  <inkml:trace contextRef="#ctx0" brushRef="#br0" timeOffset="328289.1123">30206 15731 208 0,'0'0'560'16,"0"0"-358"-16,0 0-80 16,0 0-40-16,0 0-6 15,0 0-20-15,0 0-12 16,-5-22-17-16,3 22-15 16,2 0-12-16,-3 0-16 15,1 8-7-15,-2 20 14 16,-5 16 8-16,-7 14 1 15,-4 13 1-15,-6 9 0 16,-3 6 6-16,-3 2-5 16,-3 24-2-16,-1 19-42 15,10-25-208-15,9-22-270 0</inkml:trace>
  <inkml:trace contextRef="#ctx0" brushRef="#br0" timeOffset="328727.4922">30524 16210 747 0,'0'0'122'0,"0"0"-39"15,0 0-28-15,0 0-31 16,0 0-12-16,0 0-11 15,0 0-1-15,-102 38-1 16,93-28-24-16,6-6-7 16,3-4 32-16,0 0 18 15,0 0 44-15,0 0 12 16,0 0-12-16,10-12-14 0,-2 2-23 16,1-4-12-16,-5 6-13 15,-4 8-15-15,-15 0-199 16,-10 0-659-16</inkml:trace>
  <inkml:trace contextRef="#ctx0" brushRef="#br0" timeOffset="329408.4011">31008 15869 568 0,'0'0'250'16,"0"0"-101"-16,0 0-25 16,0 0-8-16,0 0-48 15,0 0-36-15,0 0-25 16,-14-14 0-16,12 14-7 16,-9 0-5-16,-10 20-17 15,-16 14 22-15,-19 15 3 16,-11 5 7-16,5 0-8 0,8-10 6 15,23-12-8-15,24-14-57 16,7-6-1-16,36-2 16 16,26-6 42-16,21 0 0 15,11-2 7-15,1 6-6 16,-5 4 0-16,-15 6-1 16,-17 0 0-16,-13 4-9 15,-18 1 9-15,-12-4-10 16,-13 2-8-16,-2 2 18 15,-15 0-3-15,-28 3 3 16,-17 6-1-16,-13-2-7 16,-34-12-77-16,16-4-166 15,19-14-242-15</inkml:trace>
  <inkml:trace contextRef="#ctx0" brushRef="#br0" timeOffset="329649.4039">30972 15821 1011 0,'0'0'177'16,"0"0"-50"-16,0 0-16 16,0 0-40-16,0 0-12 15,0 0-34-15,0 0-22 16,73-78-3-16,-25 74-7 0,16 2 5 15,40 2-11 1,44 0-25-16,23 0-81 0,-22 6-212 16,-44 0-701-16</inkml:trace>
  <inkml:trace contextRef="#ctx0" brushRef="#br0" timeOffset="330359.9113">29738 16820 872 0,'0'0'205'15,"0"0"-92"-15,0 0-20 0,0 0-71 16,0 0-21-16,0 0-1 15,0 0 1-15,189-30 20 16,9 16 55-16,49-4-15 16,17-4-13-16,-13 4-19 15,-43 9-9-15,-29 5-4 16,-42 4-8-16,-41 0-8 16,-34 0 0-16,-22 0 0 15,-7 4-1-15,-8 5-45 16,-25 13-79-16,-17 0-124 15,-33-4-114-15</inkml:trace>
  <inkml:trace contextRef="#ctx0" brushRef="#br0" timeOffset="338829.8338">30580 17070 175 0,'0'0'277'0,"0"0"-91"15,0 0-124-15,0 0-22 16,0 0 139-16,0 0-57 15,-50-48-30-15,40 26-15 16,1-2 22-16,-1 2-39 16,4 0-12-16,2 0-22 15,1 4-5-15,3 0-5 16,0 4-9-16,0 2-7 16,11 6 0-16,12-2-16 15,8 4-19-15,7 4 12 16,0 0-13-16,0 12-27 15,-5 6-3-15,-6 10-2 16,-10 2 30-16,-7 6 28 0,-10 4 1 16,0 0 9-16,-27 6-2 15,-8 3 2-15,-4-5 0 16,3-4 0-16,10-12 12 16,6-6-12-16,8-10 1 15,8-6-1-15,2-6-1 16,2 4-6-16,0-4 5 15,0 0-5-15,0 4-2 16,0 0 4-16,2-4 5 16,12 0 0-16,3 0 2 15,10 0 11-15,4 0-6 0,7 0 2 16,-3-8-9 0,2 4 0-16,-6 4 0 0,-7 0-21 15,-2 8-14-15,-3 10-3 16,-4 4 21-16,1 6 10 15,-1-2 6-15,-1 0-4 16,1-8 5-16,1-8 1 16,-1-10 6-16,3 0 58 15,2-14 22-15,2-16-33 16,1-2-30-16,-8-4-22 16,-13-12-2-16,-2 6-144 15,0 8-374-15</inkml:trace>
  <inkml:trace contextRef="#ctx0" brushRef="#br0" timeOffset="348445.4206">29666 15364 656 0,'0'0'134'16,"0"0"-1"-16,0 0-70 16,0 0 14-16,0 0 16 0,0 0-28 15,-4-22-6-15,4 22-18 16,0 0-18-16,0 0-12 16,0 0-5-16,0 0-6 15,18-4 0 1,40 4 0-16,65-8 0 0,81-2 4 15,61 0 3-15,29 4-6 16,-6 6 0-16,-39 0 0 16,-24 20 0-16,-26-2-1 15,-30 2-1-15,-44 0-13 16,-38-10-20-16,-34 0 18 16,-15-4 5-16,-2 0 4 15,-3 2 6-15,-2-6 1 16,-15 0 0-16,-7 0 0 15,-7-2 1-15,0 0 17 0,-2 0 13 16,0 0-11 0,0 0-10-16,0 0-9 15,0 0-1-15,0 0 0 0,0 2-7 16,0 4-13-16,0 0-9 16,0 14 28-16,0 4-8 15,0 16 9-15,0 13 1 16,0 5 6-16,0 8-7 15,0 6 1-15,2 4-1 16,5 0 1-16,0 9-1 16,0 15 0-16,-5 22 0 0,-2 27 0 15,0-19-1 1,0-24 1-16,0-30 0 0,-5-27 1 16,1 9 0-1,2 6 0-15,-1 2 0 16,3 0 0-16,0-6 0 15,0 2 0-15,0 1-1 0,0-5 3 16,0 0-3 0,0-10 1-16,0-4-1 0,0-4 1 15,0-16-1-15,0-6 0 16,-2-5 1-16,2-9-1 16,0-4 8-16,-2 0-1 15,2 0 6-15,0 0-4 16,-3 0 15-16,-1 0 4 15,-7 0-6-15,-9 0-14 16,-11-4-8-16,-16-5-11 0,-13 5 9 16,-12-2 1-1,-5 2-7-15,-4 0-8 16,4 0 14-16,0 4 1 0,2 0-9 16,1 0 8-16,-6 0-14 15,-2 12-4-15,-8 7-15 16,-1-1 16-16,-5-5 13 15,-4-4-1-15,-3-5 7 16,-3-4 0-16,-6 0 1 16,3 0 7-16,-2 0-8 15,0 0-8-15,-1-4 8 16,-15 0 0-16,15-5 0 16,4 4-24-16,2-8-31 0,31-1 54 15,-1-4 1-15,23 0 7 16,18 0 29-16,14 0 9 15,12 6-19-15,6 2-10 16,3 6-14-16,0 0-1 16,0 4 4-16,0-4-5 15,0 4-10-15,0 0-18 16,0 0 15-16,0 0 12 16,0 0-1-16,0 0-8 15,0 0 10-15,0 0 2 16,0 0-1-16,0 0 6 15,0-2 19-15,0-6 20 16,0 4-21-16,0-6-16 16,0-2 7-16,-2 2 1 15,-2-4-2-15,0-6-4 0,-1 2 2 16,3-6-2-16,2-2 0 16,0 0-9-16,0-6 8 15,9-4-1-15,11 0-1 16,3-9 2-16,0 1-8 15,0 0 5-15,-3-2 18 16,-7 2-2-16,-6 0-1 16,-2 4-3-16,-5-1-2 15,0 1-2-15,0-6-8 16,0-2 1-16,-7-6-1 16,-2-8-6-16,5 4 8 15,-1 4-1-15,3 0 3 16,0 9-9-16,2 5 0 15,0 2 4-15,0 6-5 16,-2 4 5-16,-3 2-5 0,0 0 9 16,-1 2-8-16,-1 2-1 15,1-4 0-15,-2 4 6 16,4-1-6-16,0 5 1 16,-1 0 8-16,1 0 0 15,0 0-9-15,2 0 0 16,-4 0-1-16,2 0 1 15,0 2 0-15,-1 2 9 16,3-4-10-16,2 0 0 0,0 0 0 16,0-4-2-16,0 0-4 15,0-2 6-15,0 4 1 16,0 6 0-16,0 0 8 16,0 6-9-16,0 4 6 15,0-1-5-15,0 5-1 16,0-1 1-16,0-3 0 15,0 0-1-15,0-2 0 16,0 2 0-16,0-4 0 16,0 2 0-16,0 2 0 15,0 1 0-15,0 2 0 16,0-3 0-16,0-1 0 16,0-3 0-16,0 3 0 15,0-5 0-15,0 2 0 16,2-2 0-16,1 1 0 15,1 1 0-15,-2 3 0 0,0 0-1 16,-2 5 0-16,2-4 1 16,-2 4 0-16,0 0 0 15,0 0 0-15,0 0-1 16,0 0 1-16,0 0 0 16,0-4 0-16,0 4 0 15,0 0 0-15,0-4 1 16,0 3-1-16,0 1 1 15,0 0-1-15,0 0 0 16,0-3 0-16,0 3 0 16,0-4 0-16,0-2 1 15,0-8 0-15,0 0-1 16,0 2 1-16,0-2-1 0,0 2 7 16,0 6-7-1,0-2 0-15,0 8 0 0,0-4-1 16,0 4 1-16,0 0 0 15,0 0-7-15,0 0-1 16,0 0-6-16,10-2-18 16,5 0-1-16,16-4 6 15,21-2 15-15,37-2-11 16,51 6-50-16,52 4-43 16,-23 0-100-16,-24 4-411 0</inkml:trace>
  <inkml:trace contextRef="#ctx0" brushRef="#br0" timeOffset="351105.0624">3943 12629 522 0,'0'0'189'0,"0"0"-20"0,0 0-62 16,0 0-16-16,0 0 4 15,0 0-35-15,-73-54-20 16,73 54-9-16,-2 0-15 15,2 0-9-15,-5 0-2 16,-2 4-5-16,-6 22-10 16,-9 18 9-16,-5 14 1 15,0 13 7-15,7 1-7 16,11 0-6-16,9-8-10 16,7-10 5-16,22-8-11 15,9-10-10-15,6-14-16 16,3-13 28-16,2-9 20 15,0-9 6-15,-5-25 16 0,-1-6 10 16,-12-8-2-16,-15-4 21 16,-16 0 40-16,0-5-33 15,-32-3-43-15,-16 2-15 16,-6 2 0-16,-2 12-10 16,8 12-6-16,11 18 1 15,12 14-23-15,2 50-224 16,7 12 35-16,7 4-90 0</inkml:trace>
  <inkml:trace contextRef="#ctx0" brushRef="#br0" timeOffset="351441.3725">4518 12771 641 0,'0'0'213'0,"0"0"23"16,0 0-74-16,0 0-92 16,0 0-70-16,0 0-29 15,-114 57 1-15,101-2 6 16,8 8-24-16,5-1-19 16,18-10 16-16,22-18-48 15,16-18 20-15,13-16 34 16,3-22 35-16,-5-24 8 0,-14-10 1 15,-24-8 40 1,-27-3 66-16,-7-1 49 0,-43 0-43 16,-19 4-63-16,-11 14-28 15,-7 20-22-15,1 30-10 16,-5 56-115-16,22 20-93 16,20 6-110-16</inkml:trace>
  <inkml:trace contextRef="#ctx0" brushRef="#br0" timeOffset="353340.3368">31353 17111 623 0,'0'0'159'0,"0"0"-71"15,0 0-13-15,0 0-16 0,0 0 16 16,0 0 8-1,-40-27-27-15,40 27-5 0,0 0 8 16,0-4 2-16,0 4-7 16,0 0-22-16,0 0-32 15,-6 0 0-15,-4 0-22 16,-7 8-14-16,-6 19 16 16,-2 5 12-16,3 8 7 15,9 8-1-15,13-2-14 16,0-2-14-16,23-8-6 15,14-6 7-15,9-16 16 16,6-10 13-16,2-4 3 16,-10-18 18-16,-9-12-9 15,-12-2 27-15,-9-4-6 16,-12-4-24-16,-2 0-9 0,-2 0-13 16,-19 4-111-1,-14 14-17-15,4 9-79 0,2 13-187 0</inkml:trace>
  <inkml:trace contextRef="#ctx0" brushRef="#br0" timeOffset="353648.2426">31814 17147 643 0,'0'0'229'0,"0"0"34"16,0 0-143-16,0 0-54 15,0 0-42-15,0 0-23 16,0 0-2-16,-96-54-12 16,74 80-15-16,11 2-21 15,9 8-3-15,2 0 29 16,29 2 8-16,13-10 15 16,9-2 5-16,2-16 13 15,-1-6-6-15,-9-4 10 16,-8-4 5-16,-11-18 21 15,-12-6-23-15,-12-2-4 16,-9-6-21-16,-76-8-95 16,0 7-159-16,0 11-234 0</inkml:trace>
  <inkml:trace contextRef="#ctx0" brushRef="#br0" timeOffset="664238.0889">17721 15123 124 0,'0'0'103'0,"0"0"-34"15,0 0 0-15,0 0-10 16,0 0-11-16,0 0 23 16,0 0-11-16,0 0-8 15,-104-96 4-15,89 82-14 16,-4 4-10-16,3-4 11 16,1 4 2-16,1 0 1 15,1 4-1-15,3-4-7 16,-4 2 5-16,3 0-1 15,-3-2-4-15,3 0 2 0,3 2-4 16,-1-2 1-16,2 4 18 16,4 4-15-16,1 2-24 15,2 0-16-15,0 8-18 16,12 24-4-16,12 16 15 16,11 20 7-16,12 4 0 15,7 9 6-15,2-5-5 16,-1-10 1-16,-1-16 4 15,-3-10-6-15,-2-14-8 16,4-18 8-16,10-8 2 16,37-34-1-16,47-46 6 15,42-40 6-15,17-23-12 16,-8-1 0-16,-22 11 1 0,-25 33 6 16,3 16-8-16,-7 26-16 15,-9 10-48-15,-13 20-102 16,-40 11-77-16,-23 8-96 0</inkml:trace>
  <inkml:trace contextRef="#ctx0" brushRef="#br0" timeOffset="681336.1662">17623 14752 150 0,'0'0'191'16,"0"0"-33"-16,0 0-28 15,0 0-45-15,0 0-8 16,-52-68 21-16,44 58 3 0,4 4-24 15,-1-2-18 1,3 4-4-16,0 4-22 0,2 0-17 16,0-2-7-16,0 2-6 15,0 0-3-15,0 0-7 16,0 6-9-16,21 24 1 16,16 12 15-16,12 20 0 15,13 14 2-15,8 7-1 16,1-5 8-16,0-14-9 15,5-18 1-15,6-24 0 16,30-22 0-16,46-44 0 16,51-72 6-16,28-35 4 15,5-9-11-15,-14 20 1 16,-37 36-1-16,-12 21 2 16,-19 25-2-16,-15 18-39 0,-41 18-168 15,-30 8-147-15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16:43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23366 6707 560 0,'0'0'92'0,"0"0"-47"16,0 0 13-16,0 0 18 16,0 0-2-16,0 0-41 15,-10 0-5-15,8 0 3 16,2 0-9-16,0 0-6 16,0 0 1-16,0 0-5 15,0 0-5-15,0 0 5 16,0 0 1-16,0 0-5 15,0 0 8-15,0 0 26 0,0 0 2 16,0 0-15-16,0 0-2 16,0 0-5-16,0 0-15 15,2 0-5-15,18-4-2 16,7-8 0-16,9-4 0 16,4 2 0-16,0 0-7 15,-4 4-3-15,-1 2 0 16,-6 0-32-16,-2 2-35 15,-10 0-91-15,-9 2-148 0</inkml:trace>
  <inkml:trace contextRef="#ctx0" brushRef="#br0" timeOffset="2309.1251">24764 6681 641 0,'0'0'115'0,"0"0"-28"15,0 0 24-15,0 0-1 16,0 0-19-16,0 0-14 16,-17-8-18-16,12 6-7 15,1 0-24-15,-1-2-11 16,1 2 2-16,0-2-3 16,-1 2-15-16,1 0 6 0,-1 0-6 15,5 2 5-15,-3 0-6 16,3 0 2-16,0 0-1 15,0-2 5-15,0 2-6 16,0 0-7-16,0 0 0 16,3 0-12-16,8 0-13 15,9 0-4-15,31 0 20 16,-1 0-70-16,-4 0-178 0</inkml:trace>
  <inkml:trace contextRef="#ctx0" brushRef="#br0" timeOffset="6298.1714">7557 8320 142 0,'0'0'174'0,"0"0"-90"15,0 0-11-15,0 0 41 16,0 0-13-16,0 0-18 15,-2 0-36-15,2 0-22 16,0 0-11-16,-3 0 2 16,3 0 38-16,0 0 34 15,0 0-49-15,0 0-25 16,0 0-14-16,0 5-5 16,0 6-7-16,0 3 11 15,0 1 1-15,5 8 0 0,0-1 1 16,1 2 0-1,-1 2 5-15,-1 0 10 0,0 0-9 16,-1-4-1-16,-1-2 4 16,0-6-9-16,0-4-1 15,3-10-68-15,-2-2-171 16,-3-20-531-16</inkml:trace>
  <inkml:trace contextRef="#ctx0" brushRef="#br0" timeOffset="7314.8523">7552 8217 563 0,'0'0'185'0,"0"0"-127"15,0 0-37-15,0 0 47 16,0 0 51-16,0 0 14 15,0 0-19-15,3 0-27 16,-3 0-11-16,0 0-8 16,0 0-14-16,0 0-21 15,0 0-20-15,0 0-13 16,0 8-50-16,0-2-146 16,0 1-480-16</inkml:trace>
  <inkml:trace contextRef="#ctx0" brushRef="#br0" timeOffset="8078.0874">7999 8245 423 0,'0'0'199'0,"0"0"-130"16,0 0-46-16,0 0 9 15,0 0-19-15,0 0 0 16,0 0 23-16,4 38 12 15,-2-24-15-15,0 3 3 16,2-2 18-16,-1 3-7 16,-1 3-6-16,2-1-8 15,-2 0-14-15,4-2-9 16,-4 2-1-16,2 0-9 16,-2-2 1-16,0-2 9 15,-2-2 0-15,0 0-9 16,0-4 0-16,0-2 7 0,0 2 10 15,0-4 17-15,-6 2-4 16,-8-2 6-16,-5-4-5 16,-6-2-16-16,0 0-3 15,-2 0-11-15,6-8 6 16,2-4-8-16,7 0-23 16,6-8-44-16,6 4-95 15,0-2-85-15</inkml:trace>
  <inkml:trace contextRef="#ctx0" brushRef="#br0" timeOffset="8742.6228">7967 8055 12 0,'0'0'321'0,"0"0"-208"16,0 0-60-16,0 0 8 15,0 0-22-15,0 0-25 16,0 0-13-16,5 14 40 15,-3-8-10-15,0-2-15 16,0 0 2-16,0-2-10 16,-2 0-7-16,2-2 1 15,1 0 12-15,-3 0 19 16,0 0-2-16,2 0-4 16,-2 0 3-16,0 0-11 15,0 0-9-15,0 0-9 0,0 0-1 16,0 0-16-16,0 0-81 15,0 0-125-15</inkml:trace>
  <inkml:trace contextRef="#ctx0" brushRef="#br0" timeOffset="9610.5996">7999 8081 41 0,'0'0'56'16,"0"0"49"-16,0 0-23 16,0 0-30-16,0 0-13 15,0 0 9-15,0 0 33 16,0 2 17-16,0-2-43 0,0 0-32 15,0 2-16 1,0 2-6-16,0 0 11 0,0-2 2 16,0 2-13-16,0-4 0 15,0 2 7-15,0-2-7 16,0 0 21-16,0 0 1 16,0 0-7-16,0 0-14 15,0 0-2-15,0 2-38 16,0 2-4-16,0 0-79 15,2-2-279-15</inkml:trace>
  <inkml:trace contextRef="#ctx0" brushRef="#br0" timeOffset="12172.3848">28288 5883 201 0,'0'0'176'15,"0"0"-78"-15,0 0 33 16,0 0-23-16,0 0-70 0,0 0-21 15,-14-26-7-15,14 22-10 16,-3 2 1-16,3-2 7 16,0 0-8-16,0 0 8 15,0 2 19-15,0-2-1 16,0 2 6-16,0 0 8 16,0-2-14-16,0 2-13 15,7-2-12-15,16-4-1 16,12 0 0-16,14-2 2 15,12 2 9-15,10 2-1 16,11 0-4-16,10 4 6 16,3 2 1-16,8 0-7 15,28 0-6-15,-22 0-69 16,-29 0-447-16</inkml:trace>
  <inkml:trace contextRef="#ctx0" brushRef="#br0" timeOffset="16509.5648">27052 5821 214 0,'0'0'334'0,"0"0"-224"16,0 0-54-16,0 0-14 15,0 0 62-15,0 0-42 16,-6 0-44-16,6 0-17 16,0 0 7-16,0-2 1 15,0 0 49-15,0 0 18 16,0 2-12-16,0 0-41 16,0-2-21-16,8 0-2 0,29-4-4 15,40-8 4-15,50-8 16 16,45-8-3-16,17 2-1 15,-6 10-11-15,-27 16-1 16,-54 2-23-16,-28 2-209 0</inkml:trace>
  <inkml:trace contextRef="#ctx0" brushRef="#br0" timeOffset="18341.1792">25992 6007 618 0,'0'0'197'15,"0"0"-124"-15,0 0-56 16,0 0-10-16,0 0 44 15,0 0 40-15,0 0 1 16,23-14-37-16,-19 9-23 16,0-2 6-16,1 5-2 15,-3 0-16-15,4 0-11 16,10-2-8-16,13-1-1 16,18-6 3-16,20-1-3 15,56-2-3-15,-17 2-81 16,-10 2-169-16</inkml:trace>
  <inkml:trace contextRef="#ctx0" brushRef="#br0" timeOffset="20092.4825">18024 7443 198 0,'0'0'277'0,"0"0"-172"15,0 0-66-15,0 0-22 0,0 0-4 16,-29 114 22-1,29-96 1-15,0-5-3 0,5-8 6 16,0-2 29-16,-3-3 42 16,2 0 42-16,-4 0-29 15,5-6-36-15,-3-6-16 16,0-5-4-16,0 3-28 16,-2 0-4-16,2 5 19 15,-2 0-22-15,0 4-12 16,2 1 2-16,-2 1-2 15,0 3-7-15,0 0-4 16,3 0 3-16,-3 0-6 0,0 0-5 16,0 0-1-16,2 0 0 15,-2 0 0-15,0 0-6 16,0 0-4-16,0 0-7 16,0 0 2-16,0 0-11 15,0 0-5-15,0 0 3 16,0 0 18-16,0 0 9 15,0 0 0-15,0 3 1 16,0 1 0-16,0 3 0 16,0 1 0-16,3 0 0 15,1-2 1-15,-2 1 0 16,3-3 5-16,-3-4-6 16,-2 2-15-16,0-2-1 15,0 1-22-15,0 2-71 16,-7-3-303-16</inkml:trace>
  <inkml:trace contextRef="#ctx0" brushRef="#br0" timeOffset="20909.7643">18067 7231 768 0,'0'0'195'15,"0"0"-91"-15,0 0-27 16,0 0 13-16,0 0 10 16,0 0-31-16,0 0-16 15,0-6-14-15,0 6-10 16,0 0-10-16,0 0-19 0,0 0-1 16,0 10-5-1,0 8-12-15,0 10 16 16,0 10 2-16,11 6 0 0,0 0 0 15,3-4 7 1,1-8-7-16,1-9 0 0,1-12-20 16,6-9-1-16,4-2 21 15,4-16 3-15,6-18 7 16,4-8 1-16,-5-4-11 16,-9 2 0-16,-10 4 6 15,-9 8-6-15,-4 8-13 16,-4 5 5-16,0 12 7 15,0 7-72-15,0 2-64 16,0 25 40-16,-6 20 68 16,-2 13 23-16,1 16 6 0,3 8 5 15,4 5-4 1,0-3-1-16,0-6 1 0,17-12 14 16,6-12-15-16,1-14 12 15,-1-12-12-15,-6-11 0 16,-3-7-13-16,-3-6-25 15,-5-4-24-15,-3-2 11 16,-1 0 25-16,-2 0 25 16,0 0 1-16,0-2 7 15,0-3 40-15,-18 0-13 16,-8 3-13-16,-12 2-13 16,-14 0-6-16,-12 0 9 15,-7 3 8-15,-8 8 27 16,6-3 12-16,3-5-4 15,16-3 26-15,11 0-9 0,9 0-28 16,10 0-38-16,8-3-5 16,14-30-121-16,2 4-199 15,0-10-698-15</inkml:trace>
  <inkml:trace contextRef="#ctx0" brushRef="#br0" timeOffset="21444.1889">18878 7670 116 0,'0'0'938'15,"0"0"-822"-15,0 0-116 16,0 0-16-16,0 0 6 16,42 124 10-16,-28-76 25 15,-6-2-2-15,1 1-12 0,-1-7-4 16,-4 0-7 0,0-8-45-16,-4-16-198 0</inkml:trace>
  <inkml:trace contextRef="#ctx0" brushRef="#br0" timeOffset="23263.4812">19306 7734 502 0,'0'0'169'0,"0"0"-46"0,0 0-2 15,0 0 24-15,0 0-51 16,0 0-54-16,0 0-20 15,0-4-20-15,0 4 0 16,0 0-3-16,0 0-3 16,0 0 6-16,0 0-9 15,0 0 9-15,0 0 39 16,0 0 18-16,0 0 1 16,0 0-13-16,0 0-15 15,0 0-5-15,0 0-5 0,0 0-7 16,0 0-4-1,0 0-3-15,0 0-5 0,0 0 0 16,0 0-1-16,0 0 1 16,0 0 0-16,0 0 0 15,0 0 21-15,0 0-21 16,0 0 0-16,0 0-1 16,0 0-5-16,0 0 3 15,0 0-6-15,4 6 8 16,9 10 0-16,3 8 0 15,7 6 6-15,0 4-6 16,6 7 0-16,3 0-1 16,-1 4 1-16,-2-4 0 15,-2-2 0-15,-7-5-5 16,-3-4 5-16,-5-4-1 0,-5-4-5 16,-3-6 6-1,-4-6 0-15,0-4 0 0,0-4 0 16,0 0 0-16,-9-2-7 15,-24 2 6-15,-21-2-25 16,-41-6-76-16,7-16-61 16,15-10-154-16</inkml:trace>
  <inkml:trace contextRef="#ctx0" brushRef="#br0" timeOffset="23665.2708">19314 7556 679 0,'0'0'641'15,"0"0"-507"-15,0 0-98 16,0 0-33-16,0 0-3 16,0 0-2-16,0 0-24 15,63 30-110-15,-47-24-418 0</inkml:trace>
  <inkml:trace contextRef="#ctx0" brushRef="#br0" timeOffset="24650.7283">19776 7802 1041 0,'0'0'220'0,"0"0"-133"16,0 0-26-16,0 0-10 15,0 0-32-15,0 0-13 16,0 0-6-16,40 0 0 15,5 0 0-15,11-6 0 16,4 0-16-16,9 6-71 16,-16 0-181-16,-24 0-329 0</inkml:trace>
  <inkml:trace contextRef="#ctx0" brushRef="#br0" timeOffset="24858.9325">19969 8105 626 0,'0'0'689'0,"0"0"-569"16,0 0-66-16,0 0 11 16,0 0 1-16,0 0-43 15,0 0-23-15,41-4-23 16,3 0-133-16,-4 0-173 15,-4-2-409-15</inkml:trace>
  <inkml:trace contextRef="#ctx0" brushRef="#br0" timeOffset="25428.2473">20391 7313 894 0,'0'0'172'16,"0"0"-64"-16,0 0 44 16,0 0-12-16,0 0-46 15,0 0-44-15,0 0-15 0,0-12-18 16,0 12-10 0,0 0-1-16,0 0-6 0,0 0-13 15,4 20-9-15,8 12 10 16,5 14 12-16,3 16 10 15,5 15-1-15,-1 11-2 16,1 4 0-16,1 2 3 16,-1-3-8-16,0-8 9 15,-4-8-11-15,0 17-23 16,-5-20-175-16,-10-15-351 0</inkml:trace>
  <inkml:trace contextRef="#ctx0" brushRef="#br0" timeOffset="26128.9339">19975 8121 322 0,'0'0'206'16,"0"0"-38"-16,0 0-15 15,0 0-16-15,0 0 0 16,0 0-51-16,0 0-44 16,0-16-5-16,0 16 7 15,0 0-18-15,0 0-12 16,0 0-5-16,0 0-9 0,0 0-6 16,2 0 0-1,2 0-6-15,7 0 12 0,9 0 0 16,11 0 2-16,11 0-2 15,29-2-22-15,-5-14-220 16,-20-2-515-16</inkml:trace>
  <inkml:trace contextRef="#ctx0" brushRef="#br0" timeOffset="28044.271">18488 9551 1287 0,'0'0'172'0,"0"0"-138"0,0 0-34 15,0 0-1 1,0 0-13-16,0 0 14 0,0 0 0 15,7 112 2-15,4-76-1 16,0-2 0-16,5-4 0 16,-1-6 0-16,3-4 0 15,5-6 0-15,3-7 8 16,5-7-2-16,5-3 5 16,4-19-2-16,-4-7-3 15,-5-2-5-15,-11 3 5 16,-9 2 0-16,-9 6 6 15,-2 2 19-15,0 4-7 16,0 6-6-16,0 4-19 16,0 4 0-16,0 2-31 15,0 24-23-15,0 16 36 0,0 19 17 16,0 15 1 0,0 10-1-16,12 4 1 0,1 2 0 15,5-6 1-15,4-5-2 16,2-13 1-16,1-14-25 15,-2-10-6-15,-4-10 2 16,-5-6-11-16,-5-4-17 16,-9-4-21-16,0-2-10 15,-9-4 64-15,-18-2 24 16,-11-5 2-16,-9-7-1 16,-7 0 13-16,-8-3 47 15,-9-19-15-15,-25-10-14 16,3 0-3-16,-9-4-1 15,-2 0-14-15,25 4-6 16,3-4-7-16,20 6-1 16,27 4-29-16,38-6-45 0,29 8-108 15,18 0-308-15</inkml:trace>
  <inkml:trace contextRef="#ctx0" brushRef="#br0" timeOffset="28575.6029">19290 9956 859 0,'0'0'210'0,"0"0"-99"16,0 0-50-16,0 0 4 15,0 0-20-15,0 0-31 16,0 0-14-16,33 6-8 16,-21 20-8-16,-4 14-5 15,-8 16 21-15,0 16 1 16,-26 11 12-16,-8-1 0 15,-1-8-7-15,4-14-3 16,10-18-2-16,13-15-1 16,8-16 0-16,0-9 1 15,18-2 36-15,26-8 18 16,18-18 3-16,15-6-33 16,20-14-25-16,-17 10-85 15,-22 6-255-15</inkml:trace>
  <inkml:trace contextRef="#ctx0" brushRef="#br0" timeOffset="28903.0389">19660 10108 715 0,'0'0'534'0,"0"0"-465"16,0 0-69 0,0 0-14-16,0 0 14 0,26 113 19 15,-7-65 22-15,3 4 12 16,-2 2-15-16,2-2 17 16,-1-4 2-16,-6 1-35 15,-4-5-6-15,-4-2 0 16,-7-4 3-16,0-6-5 15,0-4 2-15,-27-6-4 16,-18-10 1-16,-68-18-13 16,6-18-92-16,2-22-252 0</inkml:trace>
  <inkml:trace contextRef="#ctx0" brushRef="#br0" timeOffset="29048.4275">19796 9767 973 0,'0'0'391'16,"0"0"-304"-16,0 0-87 15,0 0-55-15,0 0-35 16,0 0-133-16</inkml:trace>
  <inkml:trace contextRef="#ctx0" brushRef="#br0" timeOffset="29671.8552">20083 10167 1217 0,'0'0'169'0,"0"0"-108"16,0 0-40-16,0 0-10 16,0 0-10-16,0 0-1 15,187-23-32-15,-113 23-195 16,-17 0-326-16</inkml:trace>
  <inkml:trace contextRef="#ctx0" brushRef="#br0" timeOffset="29811.4908">20264 10517 1298 0,'0'0'170'15,"0"0"-132"-15,0 0-26 16,212-78-12-16,-119 46-70 16,-12-2-544-16</inkml:trace>
  <inkml:trace contextRef="#ctx0" brushRef="#br0" timeOffset="30309.5339">21028 9749 1521 0,'0'0'182'15,"0"0"-123"-15,0 0-40 16,0 0-19-16,0 0-31 15,0 0 6-15,0 0 17 16,85 187 8-16,-34-83 6 16,-4-6-5-16,-7-10 7 15,-15-17-8-15,-10 25-40 0,-4-14-211 16,-11-24-526-16</inkml:trace>
  <inkml:trace contextRef="#ctx0" brushRef="#br0" timeOffset="31212.4104">19210 10138 601 0,'0'0'163'0,"0"0"-25"16,0 0-11-16,0 0-19 15,0 0-25-15,0 0-22 16,0 0 4-16,0-60-3 16,0 52-10-16,0 0 1 15,-2 2 2-15,2 4-22 0,0 0-12 16,0 0-21-16,0-2 1 15,0 0-1-15,0-2-12 16,13 0-8-16,3-2-2 16,-1 2-3-16,-1 2-4 15,-3 2-7-15,-5 0-14 16,-1 0-34-16,-3 2 9 16,3-2-12-16,2 0-26 15,1 2-67-15,3 0-92 16</inkml:trace>
  <inkml:trace contextRef="#ctx0" brushRef="#br0" timeOffset="33664.2046">18591 12260 622 0,'0'0'249'16,"0"0"-152"-16,0 0-63 15,0 0 10-15,0 0 29 16,0 0-31-16,0 0-8 16,0-6 44-16,0 6 28 0,0 0 11 15,0 0-19-15,0 0-55 16,0 0-43-16,0 4-7 15,0 16-23-15,6 10 30 16,7 10 2-16,6 6-2 16,1-4-6-16,1-6-32 15,6-10 3-15,5-16 11 16,5-10 3-16,6-5 20 16,3-32-6-16,-3-5 7 15,-7-6 1-15,-15 4-1 16,-11 8 12-16,-10 8-12 15,0 10-1-15,-16 6-12 0,-1 12 4 16,-6 4 9-16,3 30-26 16,0 22 8-16,4 33 17 15,10 27 0-15,6-4 0 16,0-10-6-16,11-16-13 16,11-22 8-16,3 7 1 15,4 1 11-15,0-10 1 16,-4-10 0-16,-6-12-1 15,-3-12-13-15,-5-11-21 16,-5-12-34-16,-4-2 39 16,1-3 10-16,-3 0-34 15,0 0 52-15,0 0 1 16,0 0-1-16,0 0-17 0,-3 3 2 16,-16 4 3-1,-12 1 13-15,-19-1 31 0,-14 0 13 16,-15-7 20-16,-7 0-17 15,-3-17-21-15,0-17 8 16,8-14-3-16,8-10-31 16,17-8-69-16,29-26-83 15,19 15-16-15,8 14-242 0</inkml:trace>
  <inkml:trace contextRef="#ctx0" brushRef="#br0" timeOffset="34675.9718">19549 12890 910 0,'0'0'159'0,"0"0"-53"15,0 0-44-15,0 0-4 16,0 0 10-16,0 0-42 16,0 0-24-16,-12 0 4 15,12 0 2-15,0 0 10 16,0 0 12-16,0 0 12 16,0 0-1-16,0 0-16 15,0 0 4-15,0 0 3 16,0 0 7-16,0 0 2 0,0 0-15 15,0 0 2 1,0 0-6-16,0 0-10 0,0 0-1 16,0 0-9-1,0 0-2-15,0 0 0 0,0 0 1 16,0 0-1-16,0 0 0 16,0 0 0-16,0 0 0 15,0 0 0-15,0 0-1 16,0 0-8-16,0 0 9 15,0 0 0-15,0 0 6 16,0 0-5-16,0 0 8 16,0 0-7-16,0 0-1 15,0 0-1-15,0 0 0 16,0 0-13-16,0 0-4 16,-4 0-37-16,-3 0 4 0,-1 0 30 15,-2 0 14 1,4 0 6-16,1 1 0 0,5-1 11 15,0 0-9-15,0 0 0 16,0 0 5-16,0 0-1 16,5 0-5-16,8-9 1 15,9-5-2-15,7-4 0 16,8 0 0-16,5 1-3 16,2 5 2-16,1 5-1 15,-5 7-4-15,-7 0-33 16,-15 5-43-16,-16 22-22 15,-2 6 33-15,-24 7 0 16,-14 3 37-16,0-7 26 16,7-10 7-16,13-10 1 15,9-10 11-15,9-4-5 0,0-2-6 16,5 2-20-16,17 2 11 16,9 6 9-16,5 4-1 15,6 6 1-15,-2 8 0 16,-2 4 0-16,-7 2 0 15,-7-1 10-15,-6-6 29 16,-11-4-1-16,-7-1 17 16,0-3 17-16,-31 4-12 15,-16 3-30-15,-52-2-30 16,13-8-123-16,1-16-242 0</inkml:trace>
  <inkml:trace contextRef="#ctx0" brushRef="#br0" timeOffset="35053.6882">20088 12894 1039 0,'0'0'168'0,"0"0"-117"16,0 0-51-16,0 0-12 15,0 0-14-15,0 0 26 0,0 0 9 16,76 132 29-16,-47-84 8 16,4 0-11-16,0 4 10 15,3 4-6-15,2 1-6 16,-3 3 8-16,-6-2-19 15,-4-4-21-15,-11-6 9 16,-12-8 9-16,-2-8 36 16,-16-6-11-16,-28-9-2 15,-19-13-17-15,-55-34-25 16,13-19-98-16,9-25-199 0</inkml:trace>
  <inkml:trace contextRef="#ctx0" brushRef="#br0" timeOffset="35234.9338">20191 12497 933 0,'0'0'584'0,"0"0"-584"15,0 0-40-15,0 0-18 16,0 0 38-16,0 0-255 15,0 0-589-15</inkml:trace>
  <inkml:trace contextRef="#ctx0" brushRef="#br0" timeOffset="35655.6968">20627 12984 601 0,'0'0'610'16,"0"0"-506"-16,0 0-66 15,0 0-9-15,0 0 7 16,147-76-20-16,-84 55-6 16,19 10-10-16,-14 7-171 15,-22 4-378-15</inkml:trace>
  <inkml:trace contextRef="#ctx0" brushRef="#br0" timeOffset="35807.1971">20754 13178 905 0,'0'0'392'0,"0"0"-280"16,0 0-70-16,0 0-29 15,0 0-12-15,216-98-1 16,-116 68-128-16,-13 6-404 0</inkml:trace>
  <inkml:trace contextRef="#ctx0" brushRef="#br0" timeOffset="36324.9859">21376 12462 1046 0,'0'0'304'0,"0"0"-162"15,0 0 15-15,0 0-47 16,0 0-36-16,0 0-44 15,0 0-30-15,-3-27-22 16,22 49-4-16,10 14 19 16,6 14 7-16,9 14 0 0,1 10 0 15,2 8 0-15,-5 5 2 16,-6 0 0-16,4 34-2 16,-9-23-121-1,-13-18-238-15</inkml:trace>
  <inkml:trace contextRef="#ctx0" brushRef="#br0" timeOffset="39439.1818">18149 15727 1162 0,'0'0'171'15,"0"0"-111"-15,0 0-34 16,0 0 52-16,0 0 9 16,0 0-21-16,0 0-22 15,0 0-18-15,0 0-1 0,0 0 7 16,0-4 9-1,0 4 11-15,0-2-2 0,0 0-26 16,0 2 5-16,0 0-4 16,0 0-13-16,0 0-12 15,0 0-11-15,0 18-9 16,0 20 0-16,14 12 19 16,3 8 1-16,6 4 1 15,1-7-1-15,5-15-10 16,3-18-11-16,5-22 8 15,5 0 12-15,3-32-6 16,-3-12-4-16,-8-6 1 0,-16-3 4 16,-14 5 6-1,-4 10 0-15,-8 4-13 0,-11 12-3 16,6 12 0-16,4 10-15 16,5 6-51-16,1 32 23 15,3 38 40-15,7 41 19 16,31 43 0-16,17 23-1 15,13-13 0-15,-1-40 0 16,-9-50-1-16,-12-27-6 16,3-13-4-16,5-4-1 15,-1 4 3-15,-1-8 8 16,-17-10-5-16,-19-8-19 16,-16-10-54-16,-14-4 58 15,-34 0-1-15,-41 0-69 16,-38 0 18-16,-32 0 74 0,-8 0 8 15,29 0 58-15,35 0-8 16,34 0-23-16,9 0-13 16,-7-8-10-16,3-14-2 15,1-6-10-15,21-16-53 16,35-50-69-16,7 13-182 16,11 1-543-16</inkml:trace>
  <inkml:trace contextRef="#ctx0" brushRef="#br0" timeOffset="40992.2305">19480 16481 1083 0,'0'0'181'16,"0"0"-83"-16,0 0-82 15,0 0-15-15,0 0-1 16,0 0 11-16,0 106 14 16,0-66-15-16,9-4-3 15,1-4-1-15,-1-9-5 16,3-10-1-16,-6-13-47 15,-4 0-183-15,-2-5-394 0</inkml:trace>
  <inkml:trace contextRef="#ctx0" brushRef="#br0" timeOffset="41156.5894">19395 16106 1521 0,'0'0'193'0,"0"0"-154"16,0 0-39-16,0 0-38 16,0 0-100-16,0 0-254 15,0 0 28-15</inkml:trace>
  <inkml:trace contextRef="#ctx0" brushRef="#br0" timeOffset="41812.9309">19903 16325 1147 0,'0'0'277'16,"0"0"-178"-16,0 0-75 0,0 0-24 15,0 0-13-15,0 0 13 16,14 112 0-16,5-54 12 16,8 8-5-16,4-2-6 15,4-8 12-15,2-10 2 16,-4-5 7-16,-4-7-13 15,-7-6 1-15,-6-6-4 16,-10-8-6-16,-6-2 1 16,0-6 8-16,-22-2-3 15,-24-4 1-15,-21-10-7 16,-51-48-106-16,15 0-79 16,16-9-309-16</inkml:trace>
  <inkml:trace contextRef="#ctx0" brushRef="#br0" timeOffset="41956.183">19958 16146 317 0,'0'0'943'0,"0"0"-943"16,0 0-11-16,0 0-276 15,0 0-23-15</inkml:trace>
  <inkml:trace contextRef="#ctx0" brushRef="#br0" timeOffset="42324.708">20444 16477 1098 0,'0'0'259'16,"0"0"-194"-16,0 0-42 15,0 0-15-15,0 0-8 16,167-107 1-16,-55 80-1 16,-19 4-102-16,-12 5-261 0</inkml:trace>
  <inkml:trace contextRef="#ctx0" brushRef="#br0" timeOffset="42531.3975">20808 16663 1420 0,'0'0'184'0,"0"0"-104"15,0 0-53-15,0 0-21 16,0 0-4-16,0 0-2 16,162-40-99-16,-95 44-202 15,-9 2-581-15</inkml:trace>
  <inkml:trace contextRef="#ctx0" brushRef="#br0" timeOffset="42824.9816">21650 15923 1607 0,'0'0'159'0,"0"0"-108"16,-123-28-28-16,65 42-22 16,-6 35-1-16,-1 23-1 15,11 10-8-15,17 10 7 16,26-3 1-16,11-7-11 15,35-24-8-15,45-18-8 16,40-40 11-16,3-6-5 16,-9-32-9-16,-18-21-8 15,-38 5 8-15,-14-8 30 16,-22 0 1-16,-37 6 0 0,-126 8-99 16,-2 12-102-1,-12 10-323-15</inkml:trace>
  <inkml:trace contextRef="#ctx0" brushRef="#br0" timeOffset="69942.1607">26227 6242 468 0,'0'0'176'15,"0"0"-74"-15,0 0-5 16,0 0-35-16,0-4-17 16,0 4-18-16,0 0-11 15,0-2 3-15,0 2-10 16,0 0 17-16,0 0 1 16,0 0-11-16,0 0 13 15,0 0-6-15,0 0 0 16,0 0-5-16,0 0-8 15,0 0-2-15,0 0-7 16,0 0 0-16,0 0 5 0,0 0-5 16,0 0 6-1,0 0 4-15,0 0 0 0,0 0 19 16,0 0-10-16,0 0-8 16,0 0-2-16,0 0-4 15,0 0-5-15,0 0 7 16,0 0-7-16,0 0-1 15,0 0 1-15,0 0 0 16,0 0 0-16,0 0-1 16,0 0 0-16,0 0 0 15,0 0-8-15,0 0 2 16,0 4 6-16,0 6 0 16,0 2 1-16,0 2-1 15,0 2 0-15,0 2 0 0,0 0 0 16,0 3 0-16,0 0 0 15,2 1 0-15,0 0 1 16,2 0-1-16,-2-1 0 16,0-1 1-16,1-2-1 15,-1 2 0-15,-2 2 0 16,2 2 0-16,-2 0 0 16,2 4 0-16,0-2 0 15,0 2 0-15,-2-2-4 16,6-2 4-16,-4 1 0 15,0-6-1-15,0-1 1 16,0-1 1-16,0-3 0 16,1-2-1-16,-1-2 0 0,-2 0 2 15,0-5-1-15,2 2 0 16,-2-3 1-16,0-2-2 16,0 0 0-16,0-2 1 15,0 0 6-15,0 0-1 16,0 0 7-16,0 0 25 15,0 0 10-15,0 0-12 16,0 0-11-16,0 0-18 16,0 0-4-16,0 0-2 15,0 0 0-15,0 0 0 16,0 0-1-16,0-10-14 16,0-4-95-16,-7-6-187 0</inkml:trace>
  <inkml:trace contextRef="#ctx0" brushRef="#br0" timeOffset="71463.845">26964 6661 398 0,'0'0'176'0,"0"0"-137"16,0 0-16-16,0 0 55 16,0 0-25-16,0 0-11 15,0 0-13-15,0 34 7 16,0-34 29-16,0 0 33 16,0 0 27-16,0 0 1 15,0 0-20-15,0-4-6 16,0-14-17-16,9-10-57 15,6-16-9-15,5-10-11 16,3-14-6-16,0-7 7 16,-2-5-7-16,-1 0-6 15,-7 6 6-15,-6 8 0 16,-2 9-5-16,-5 17 4 16,0 12-7-16,0 12 8 0,0 8 0 15,0 5 0-15,0 3-2 16,0 0-21-16,0 7-43 15,-7 19 10-15,-9 14 36 16,-2 13 20-16,-1 9 1 16,-2 6-1-16,3 4 1 15,5-2 0-15,5-2 0 16,5-1-1-16,3-1-5 16,0-6-63-16,47 4-91 15,0-15-96-15,-1-24-322 0</inkml:trace>
  <inkml:trace contextRef="#ctx0" brushRef="#br0" timeOffset="71770.8776">27467 6422 864 0,'0'0'123'16,"0"0"-36"-16,0 0 18 16,0 0-25-16,0 0-45 15,0 0-9-15,-114-70-26 16,79 70 0-16,1 16 0 15,8 1-6-15,7-3-4 16,13-3 4-16,4-4-49 16,2-6-13-16,2-1 42 15,16 0 26-15,9 0 31 16,2-11 3-16,-2-5-6 0,-8 2 5 16,-5 1 12-16,-7 5 12 15,-7 4-15-15,0 2-25 16,0 2-17-16,0 0-13 15,0 0-88-15,-2 13-59 16,-15 23 75-16,5-3-129 16,0-2-297-16</inkml:trace>
  <inkml:trace contextRef="#ctx0" brushRef="#br0" timeOffset="72414.7601">27692 6270 1106 0,'0'0'145'16,"0"0"-96"-16,0 0-11 16,0 0-26-16,0 0-12 15,0 0 0-15,-116-20-15 16,109 32-23-16,7 0-17 15,0 0-24-15,0-2 37 16,12-4 22-16,5-4 20 16,6-2 13-16,2 0 8 15,-2-6 8-15,-2-8-6 16,-5-4 6-16,-3 2 10 16,-7 0-5-16,-1 0 32 15,-3 2-22-15,-2 2-9 0,0 2-11 16,0 6 0-16,0 4-24 15,0 0-8-15,0 6-70 16,0 26-23-16,-9 16 79 16,-4 16 15-16,-3 15 7 15,5 5 0-15,5 2 0 16,6-2 0-16,0-6 1 16,19-11 1-16,10-11 5 15,7-12-7-15,2-10 1 16,0-8 5-16,-5-10-5 15,-8-6 13-15,-10-6-14 16,-8-4 0-16,-7 0 15 16,0 0-1-16,0 0-14 15,-5-6-28-15,-3 0 5 0,1 2 23 16,3 0 7-16,0 4-6 16,4-2 10-16,-6 2-9 15,-2 0-1-15,-17 0 21 16,-21 0-22-16,-21 0 1 15,-18 0-1-15,-4 0 0 16,4 0 1-16,14-8-1 16,17-6-1-16,21-8-41 15,13 2-181-15,13 0-473 0</inkml:trace>
  <inkml:trace contextRef="#ctx0" brushRef="#br0" timeOffset="73089.2122">28390 5897 742 0,'0'0'151'0,"0"0"-29"16,0 0-22-16,0 0 49 15,0 0-33-15,0 0-48 16,0 0-20-16,-9-38-18 16,6 38-16-16,-6 0-14 15,-4 20-13-15,-11 17 7 16,-10 17 5-16,-9 15 1 15,-3 14 0-15,4 9-2 16,6 3 2-16,8-4 0 16,7 2 11-16,9-7-2 15,8-6-8-15,4-5-2 16,2-13 2-16,27-8-1 16,19-12 6-16,34-14-6 0,62-28-7 15,-11-6-42-15,-16-28-293 16</inkml:trace>
  <inkml:trace contextRef="#ctx0" brushRef="#br0" timeOffset="75581.9971">28704 6418 846 0,'0'0'91'0,"0"0"65"16,0 0-84-16,0 0-47 16,0 0-25-16,0 0-11 15,-42 21 10-15,21 1-1 16,-1 4 1-16,7 0 1 16,5 0 0-16,6 2 7 15,4 0 2-15,0 2 1 16,0-4 3-16,18-6-4 15,7-7-8-15,8-12 40 16,7-1 12-16,7-14 2 16,-3-14 18-16,-6-6-18 15,-11-2-14-15,-11 4-3 16,-16 2-17-16,0 4-21 16,-18 8-42-16,-36 18-74 0,5 0-171 15,4 0-367-15</inkml:trace>
  <inkml:trace contextRef="#ctx0" brushRef="#br0" timeOffset="76157.5064">29174 5995 947 0,'0'0'136'15,"0"0"-74"-15,0 0-4 16,0 0-36-16,0 0-1 15,132-76-9-15,-86 74 2 16,1 2-14-16,-7 0-1 16,-7 6-1-16,-8 12-8 0,-12 8 10 15,-13 13-1 1,0 11 1-16,-40 16 19 0,-18 10 7 16,-15 8-16-16,1-2 1 15,10-7-3-15,15-13-7 16,23-12-1-16,13-8-10 15,11-10 9-15,6-4 1 16,30-8-1-16,13-9 0 16,16-11 1-16,8 0 9 15,3-23 7-15,-9-11-6 16,-21-2-4-16,-23-4 5 16,-23-4-6-16,-29-4-5 15,-38-7-16-15,-20-7 7 16,-9-10 9-16,5-2 3 15,15 2 9-15,25 8 1 0,24 14 3 16,27 14-16-16,5 11-11 16,68 10-178-16,-1 6-80 15,-8 5-277-15</inkml:trace>
  <inkml:trace contextRef="#ctx0" brushRef="#br0" timeOffset="76722.0267">29136 6374 491 0,'0'0'384'15,"0"0"-208"-15,0 0-62 16,0 0 14-16,0 0-20 16,0 0-44-16,0 0 23 15,-7 0-27-15,7 0 7 0,0 0-6 16,0 0-12 0,0 0-22-16,0 0-16 0,-2 0-11 15,2 0-90 1,0 0-102-16,0 0-383 0</inkml:trace>
  <inkml:trace contextRef="#ctx0" brushRef="#br0" timeOffset="77452.1826">29718 5699 970 0,'0'0'150'15,"0"0"-45"-15,0 0-8 16,0 0-23-16,0 0-31 16,0 0-17-16,0 0-10 15,-7-8-15-15,7 8-1 16,0 0-6-16,0 0-1 15,0 0 0-15,0 0-3 0,0 4-2 16,4 10 11 0,11 6-1-16,6 8 2 0,6 10 12 15,6 12 11-15,3 8 2 16,3 13-11-16,2 7 2 16,-3 6-6-16,-1 4 1 15,-5 2-2-15,-5-1-8 16,-5-7 4-16,-7-6-4 15,-11-6 0-15,-4-8-1 16,0-6 9-16,-19-5 4 16,-12-8 19-16,-12-4-16 15,-3-9 0-15,-6-10-16 16,8-6 0-16,6-10-41 16,22-4-36-16,12-14-28 15,4-8-300-15</inkml:trace>
  <inkml:trace contextRef="#ctx0" brushRef="#br0" timeOffset="84964.8732">26509 7780 732 0,'0'0'156'0,"0"0"-15"16,0 0-2-16,0 0-40 16,0 0-39-16,0 0-31 15,-35-20-4-15,35 20 0 16,-2 0-6-16,2 0 17 16,0 0 12-16,-4 0-9 15,4 0-7-15,-2 0-14 16,-4 0-18-16,-9 0 0 15,-12 16-1-15,-14 12 1 16,-3 6-6-16,2 5-9 16,3 1 1-16,14-4-11 15,6-3 2-15,11 2-1 0,8-3 1 16,0-2 3 0,2 2-16-16,23-4-4 0,8-4 1 15,15-8 16-15,10-6 23 16,7-10 28-16,2-2 27 15,-5-20-4-15,-11-8-3 16,-13-6-7-16,-13-2 5 16,-14-6-9-16,-11-6-10 15,0-7-25-15,-15-5-2 16,-15 4 0-16,1 8-16 0,-4 18-38 16,-7 20-17-1,-40 30-104-15,9 22-152 0,4 6-514 16</inkml:trace>
  <inkml:trace contextRef="#ctx0" brushRef="#br0" timeOffset="85739.1313">27160 7921 1252 0,'0'0'177'15,"0"0"-116"-15,0 0-4 16,0 0-20-16,0 0-28 16,0 0-9-16,0 0-21 15,0 0 7-15,0 0 14 16,0 0 6-16,0 0 35 16,0 0 10-16,0 0-7 15,0-3-12-15,0 2-21 16,0 1-11-16,0-7-90 0,0 4-147 15,0-5-529-15</inkml:trace>
  <inkml:trace contextRef="#ctx0" brushRef="#br0" timeOffset="86157.572">27650 7423 185 0,'0'0'992'0,"0"0"-838"16,0 0-125-16,0 0-29 15,0 0-10-15,0 0-3 16,0 0 13-16,-49 147 16 16,17-75 7-16,-1 12 6 15,-2 6 2-15,6 2-5 16,4-1-20-16,10-9 2 15,10-8-6-15,5-9-2 16,7-10 7-16,22-8-7 0,17-11-25 16,54-24-40-1,-11-10-116-15,-4-2-451 0</inkml:trace>
  <inkml:trace contextRef="#ctx0" brushRef="#br0" timeOffset="88523.8285">27768 8220 690 0,'0'0'130'0,"0"0"-95"16,0 0-24-16,0 0 18 15,0 0 51-15,0 0 12 0,0 0-11 16,0 1-21-16,0-1-21 15,0 0-28-15,0 0-3 16,0 0-8-16,0 0 0 16,0 0-1-16,0 0 1 15,0 0-1-15,0 0 1 16,0 0-8-16,0 0 8 16,0 0 0-16,0 0 1 15,0 0 5-15,0 0-6 16,0 0 1-16,0 0 9 15,0 0-9-15,0 0 0 0,0 0 6 16,0 0-6-16,0 0 18 16,0 0 13-16,0 0 23 15,0 0 19-15,0-12 18 16,7-16-12-16,13-16-60 16,6-14-14-16,5-13-6 15,3-9 0-15,2-6-9 16,-5-4-18-16,-4 0-27 15,-8 3-1-15,-5 9 8 16,-7 18 2-16,-7 18 25 16,0 22 20-16,0 20-2 15,-21 2-35-15,-12 38 9 16,-11 18 21-16,-5 17 5 16,2 7-5-16,7 0 6 0,15-2 1 15,10-6 0-15,13-6 1 16,2-5 0-16,4-7 6 15,21-8-7-15,8-10 0 16,11-10-38-16,45-26-107 16,-10-2-77-16,-8-10-468 0</inkml:trace>
  <inkml:trace contextRef="#ctx0" brushRef="#br0" timeOffset="88791.1273">28255 7828 618 0,'0'0'101'15,"0"0"34"-15,0 0-3 16,0 0-25-16,0 0-36 0,0 0-63 16,0 0-8-16,-66-30-13 15,57 40 12-15,7-2-2 16,0-2-24-16,2-4-23 16,0-2 27-16,0 0 23 15,8 0 19-15,4 0 25 16,-1 0 3-16,-2 0-15 15,-5 0-11-15,-4 0-9 16,0 0-12-16,0 0 0 16,0 0-17-16,-2-8-55 15,-7-2-130-15,0-2-172 0</inkml:trace>
  <inkml:trace contextRef="#ctx0" brushRef="#br0" timeOffset="89364.2351">28494 7690 848 0,'0'0'156'15,"0"0"-61"-15,0 0-46 16,0 0-20-16,0 0-17 15,-138-46-12-15,107 70-15 16,2 10 8-16,7 2-2 16,9 2 7-16,7-2 1 15,6-8 0-15,8-10 1 16,21-9 12-16,13-9 16 0,12-11 41 16,10-18-25-16,-4-12-20 15,-6-1-3-15,-16 0-10 16,-17 4 20-16,-11 7-7 15,-10 6 1-15,0 7 0 16,0 10-8-16,-7 8-17 16,-11 8-46-16,-7 28 8 15,-6 20 23-15,-2 18 14 16,4 12 1-16,8 7 0 16,11-2 0-16,8 2-3 15,2-9 3-15,4-8-2 0,16-9 2 16,3-13 0-1,3-16-2-15,-2-10 1 0,3-12-5 16,-6-6 5-16,-4-8-9 16,-3 0 2-16,-8-2 7 15,-4 0 1-15,-2 0 1 16,0 0 6-16,0 0 26 16,-20 0 11-16,-20-4-37 15,-22-4-7-15,-19 0-9 16,-14 0-17-16,-16-14-65 15,22 2-168-15,28-10-368 0</inkml:trace>
  <inkml:trace contextRef="#ctx0" brushRef="#br0" timeOffset="90506.2319">28171 8001 204 0,'0'0'665'0,"0"0"-491"16,0 0-112-16,0 0-11 15,0 0-8-15,0 0-23 16,0 0-19-16,-68 12 1 15,52 4-2-15,3 2 1 0,3 0 0 16,8-4 10-16,2-4-9 16,0-2-1-16,0-6 0 15,8-2 2-15,17 0 16 16,6-14 18-16,5-6 0 16,-5-2-20-16,-8 5 11 15,-12 8 40-15,-8 3-16 16,-3 6-40-16,0 0-12 15,-54 0-18-15,0 10-230 16,0-2-308-16</inkml:trace>
  <inkml:trace contextRef="#ctx0" brushRef="#br0" timeOffset="91255.5751">29103 7289 1031 0,'0'0'210'15,"0"0"-177"-15,0 0-33 16,0 0-14-16,0 0 12 0,-83 142 2 16,14-30 39-16,2 3-7 15,9-11-3-15,16-16-11 16,22-24-2-16,7 1-3 16,3-1-12-16,10-12 6 15,2-8-6-15,28-6-1 16,17-2 0-16,32-6-7 15,37-10-31-15,27-20-106 16,-22 0-193-16,-30-20-551 0</inkml:trace>
  <inkml:trace contextRef="#ctx0" brushRef="#br0" timeOffset="91573.86">29394 7756 1101 0,'0'0'165'16,"0"0"-65"-16,0 0-67 16,0 0-17-16,0 0-16 15,0 0-14-15,0 0 14 16,-28 96-1-16,28-60 0 15,0-7-1-15,11-7 2 16,9-11 0-16,4-8 7 16,1-3 11-16,-3-3 14 0,-1-15-9 15,-6-4-9-15,-11-3 5 16,-4-2-19-16,-36-1-39 16,-11 6-174-16,-3 6-595 0</inkml:trace>
  <inkml:trace contextRef="#ctx0" brushRef="#br0" timeOffset="92104.9616">29838 7860 1252 0,'0'0'189'0,"0"0"-104"16,0 0 24-16,0 0-11 16,0 0-34-16,0 0-51 0,0 0-13 15,-14 7-77 1,1 3-184-16,0 1-72 0,-1-11-622 0</inkml:trace>
  <inkml:trace contextRef="#ctx0" brushRef="#br0" timeOffset="92511.1191">30196 7546 1119 0,'0'0'236'15,"0"0"-107"-15,0 0 2 16,-48-107-61-16,19 83-31 16,-3 6-19-16,1 6-20 15,2 10-16-15,2 2-9 0,5 8-16 16,2 18 8 0,4 10-1-16,5 6 6 0,7 6-1 15,4-1-4-15,4-4-8 16,21-8 5-16,9-11 11 15,5-14 8-15,6-10 17 16,0 0 4-16,-1-10-2 16,-4-10-1-16,-6 2 10 15,-15 6 11-15,-7 2 30 16,-8 6 1-16,-4 2-36 16,0 2-17-16,0 0-11 15,0 16-37-15,0 14 30 16,0 12 9-16,0 10 9 0,2 9 0 15,7 0-11 1,14 8-66-16,-3-15-218 0,-1-22-421 16</inkml:trace>
  <inkml:trace contextRef="#ctx0" brushRef="#br0" timeOffset="92805.7227">30462 7305 492 0,'0'0'768'0,"0"0"-729"0,0 0-34 16,2 126-4 0,16-65 0-16,9 7 25 0,4 4 27 15,9 4-2-15,2 2 20 16,1-4-10-16,-1-3-10 15,-5-5 3-15,-5-8-33 16,-8-4-20-16,-10-4 11 16,-12-4-11-16,-2-2 0 15,-24 0-1-15,-70 6-68 16,7-11-72-16,-9-23-219 0</inkml:trace>
  <inkml:trace contextRef="#ctx0" brushRef="#br0" timeOffset="93256.8353">31043 7774 1096 0,'0'0'271'0,"0"0"-174"15,0 0-87-15,0 0-9 16,0 0-1-16,158 4 0 15,-71 0 0-15,27 4-72 16,-20-2-225-16,-28-2-688 0</inkml:trace>
  <inkml:trace contextRef="#ctx0" brushRef="#br0" timeOffset="93415.3844">31324 8093 1373 0,'0'0'135'0,"0"0"-135"16,0 0-129-16,0 0 87 16,183-2 29-16,-43-12-30 15,-15 2-177-15,-14-2-87 0</inkml:trace>
  <inkml:trace contextRef="#ctx0" brushRef="#br0" timeOffset="93654.1041">31854 7766 552 0,'0'0'91'0,"0"0"-47"15,0 0 27-15,0 0 6 16,31 116 2-16,16-94 19 16,16-8 38-16,6-7-24 15,-3-7-31-15,-12 0-30 16,-19-7-8-16,-16-4 18 15,-19-1 25-15,-19-2-64 16,-43-4-22-16,-13 4-127 0,-57 11-34 16,14 3-161-1,29 0-520-15</inkml:trace>
  <inkml:trace contextRef="#ctx0" brushRef="#br0" timeOffset="142018.0827">21253 3545 195 0,'0'0'176'0,"0"0"-118"15,0 0-21-15,0 0 25 16,0 0 20-16,-17-2-2 15,11 2 5-15,2 0-7 16,0 0-7-16,2 0-21 16,2 0-21-16,0 0-17 15,0 0-4-15,0 0-7 16,0 0 5-16,0 0 6 16,0-2 5-16,0 0-17 15,20 0-6-15,18-4 6 16,35-6 6-16,49-10 35 15,59-10-8-15,37-6-3 16,21 2-12-16,6 1-10 16,4 10 4-16,10 3-11 0,8 5-1 15,3 12 0-15,-10 5 0 16,-3 0 1-16,1 4 0 16,6 14-1-16,4 4 1 15,15-1 3-15,7-2-4 16,0-8 0-16,6-8 0 15,-8-3 0-15,-19 0 6 16,-13-3-6-16,-26-2 0 16,-20-3 1-16,-23-1 1 15,-25 4-1-15,-37-4 0 16,-33 1 0-16,-28 2-1 16,-17 1 1-16,2 1 0 15,-6-3 6-15,-8 4-1 0,-13-1 7 16,-13 1 10-1,-6 3 21-15,-1-1-4 0,-2 1-8 16,0 0-10-16,4-3-10 16,2 3-5-16,6-2-6 15,3 0-1-15,4 0 1 16,-4 0 0-16,-4 0-1 16,-4 2-1-16,-5 0-8 15,-2 0 8-15,0 0 0 16,0 0-5-16,0 0-4 15,0 0 9-15,0 0 0 16,2 0 0-16,0 0 1 16,5 0-1-16,1 6 1 0,4 2 0 15,1-1 0-15,1 0 5 16,1 0-5-16,3-3 0 16,9-1 1-16,9 0-1 15,18-2 7-15,14-1 1 16,35 0 0-16,33 0-2 15,26-4-5-15,-10 1 0 16,-36 3 1-16,-38 0-1 16,-27 0-1-16,0 0 0 15,9 7 1-15,4 5-1 16,-1 1-1-16,-3-2 0 16,-2 2 1-16,-6-1-1 0,-8-2 0 15,-6 2 1-15,-6-2 0 16,-7 0 0-16,0-2-1 15,-2 0 1-15,4-2 0 16,-1-2 0-16,1 2 1 16,-1-4 1-16,-3 2-1 15,-3-2 6-15,-7-2-6 16,1 0 0-16,-1 2 0 16,5-2 9-16,2 0-4 15,4 0-5-15,-1 0 0 16,-1 2 0-16,-4 0-1 15,-7 2 0-15,-2 0-8 16,-2 4 1-16,-1 2 1 16,-2 4 5-16,2 6-9 15,-4 6 10-15,0 8-1 0,0 7-1 16,-2 9 1 0,0 9 0-16,0 12 0 0,0 7 1 15,0 8 0-15,-4 4 0 16,-10-1 1-16,-1-5-1 15,-4 0 0-15,-1-2 1 16,1 4 0-16,0 3-1 16,7 1 1-16,-2 2 0 15,5 3-1-15,2 13 0 16,-3 20 1-16,-6 20-1 16,-5 9 7-16,0-11-7 15,2-31-9-15,6-33 9 0,8-22 0 16,3-8 0-1,2 8 0-15,0 6 0 0,0 5 6 16,0-11-6-16,2-8-1 16,6-10 0-16,-4-10 1 15,0-8-1-15,-4-9 1 16,2-8 0-16,-2-3 0 16,0-2 0-16,0-2 1 15,0 0 0-15,0 0 2 16,0 0-2-16,0 0 15 15,0 0 6-15,-4 0 48 16,-21 0 1-16,-14-2-49 16,-19-8-15-16,-19 0-6 15,-25 0-1-15,-27 0 0 16,-27 4-2-16,-6 2 2 16,8 4 0-16,31 0 0 15,36 0-1-15,15 0 1 0,4 0-1 16,-12 0-5-16,-16 6-4 15,-32 2 8-15,-22 4 4 16,-29 8-4-16,-6 4-5 16,34-1 7-16,37-4 6 15,45-6-6-15,9-1 0 16,-13 3-4-16,-26 10 4 16,-37 9 0-16,-26 6 0 15,-21 2 0-15,-2-2-6 16,5-6 3-16,17-2 3 0,6-4 0 15,13 0 9-15,10 3-7 16,1-5-2-16,-1 3 5 16,-9 3-4-16,-6 1-1 15,-5-1 6-15,-19 2-6 16,-19 2-1-16,-19 6 0 16,-11 4 0-16,4 2-21 15,14 1 10-15,17-4 5 16,23-6-3-16,40-15 3 15,32-10-21-15,26-10 28 16,-14 0 5-16,-43 6-5 16,-38 4 0-16,-1 2-1 15,31-4-46-15,44-6 23 0,35-6 24 16,4 0 0-16,-2 0 13 16,6-6 0-16,11-8-12 15,8 0-1-15,5 0-10 16,4-2 10-16,-2-2-1 15,0-4-5-15,-6 0 5 16,-3-4-6-16,-6-2 6 16,-6-1 1-16,2-3 1 15,-1 2 7-15,0-4 8 16,5 0-8-16,0-2-8 16,4-2 0-16,2 2-2 15,0-1-5-15,-2 4 0 16,-4 4 5-16,-7 4 1 15,-5 3-1-15,-9 4-4 16,-1 0-1-16,-5 1 6 0,0 1 1 16,0-2 1-16,-3-2 1 15,3-8 4-15,0-6-5 16,4-8 7-16,2-8 7 16,8-2-5-16,3-5-9 15,3-1 18-15,5 0-2 16,-1 0-10-16,3 4-5 15,2-2 15-15,2 0-5 16,2-2-11-16,4-9 5 16,6-7-6-16,5-8 0 15,4-5 0-15,1 0 0 0,3 2 1 16,-2 9 0 0,4 10 0-16,-2 9 9 0,2 11-4 15,-3 5 1-15,3 0 1 16,2 1-7-16,0-4 1 15,0-4-2 1,2-2 0-16,17-2 0 0,0 2-1 16,4 1-4-16,-3 5 4 15,-1 4 1-15,-2 4 0 16,-7 2 1-16,-3 2-1 16,-3 2 6-16,-1 0-5 15,-3 0 6-15,0-5-7 16,0-2 2-16,0-6 5 15,0-5-6-15,0-8-1 16,0-6 1-16,0-2-1 0,0-4 0 16,0 2 0-16,0 3 2 15,0 5 14-15,0 8-9 16,0 8 1-16,-5 7 3 16,3 10-5-16,0 7 6 15,2 6 1-15,0 6-13 16,0 2 1-16,0 1-1 15,0 3-1-15,0-1-1 16,0 1-5-16,0 0 6 16,0 0 1-16,0 0-6 15,0 0 6-15,0 0-10 16,0 0-9-16,0 0-28 0,9 0-2 16,6 0 30-1,10 0 17-15,11 0-4 0,13-3 6 16,35-20 1-16,43-16-1 15,45-3 0-15,33 8-25 16,16 10-77-16,-53 14-105 16,-38 2-177-16</inkml:trace>
  <inkml:trace contextRef="#ctx0" brushRef="#br0" timeOffset="153963.0613">19451 1426 136 0,'0'0'167'0,"0"0"-98"16,0 0-44-16,-141 8-19 16,119-4-6-16,2-3 0 15,4 1-44-15,7-2-194 0</inkml:trace>
  <inkml:trace contextRef="#ctx0" brushRef="#br0" timeOffset="156049.7799">19983 1889 468 0,'0'0'254'0,"0"0"-101"16,0 0-39-16,0 0-6 16,0 0-8-16,0 0-25 15,0 0-25-15,-22-15-29 16,22 14-12-16,0-1-8 0,0 2-1 15,0 0-1-15,0 0-15 16,18 0-11-16,20 0 6 16,37-7 7-16,10-2-12 15,48-9-113-15,-19 1-140 16,-42 6-291-16</inkml:trace>
  <inkml:trace contextRef="#ctx0" brushRef="#br0" timeOffset="156214.0281">19996 2340 876 0,'0'0'216'16,"0"0"-216"-16,0 0-31 16,163-69-55-16,-56 26-16 15,-9-1-203-15</inkml:trace>
  <inkml:trace contextRef="#ctx0" brushRef="#br0" timeOffset="156920.0593">20783 1412 732 0,'0'0'127'15,"-18"-105"3"-15,11 47-29 16,7-4-32-16,0 8-14 15,11 4-2-15,20 5 0 16,14 3-40-16,13 4-12 16,9 4 1-16,6 6-2 0,1 8 0 15,-9 10 0-15,-9 10-9 16,-10 2-4-16,-8 26-36 16,-7 18 18-16,-11 35 15 15,-20 39 16-15,-16 38 0 16,-28 11 7-16,-12-13-5 15,8-38-1-15,11-38 5 16,9-17-4-16,-1-5 5 16,-4 4-6-16,-4 6 0 15,2-2 0-15,8-16 0 16,12-15-1-16,6-13 0 16,4-13 0-16,5-6-8 15,0-3 0-15,0 0 8 16,5 0 15-16,10-14-1 15,10-6 0-15,2 0-14 0,4 3-10 16,3 5-9-16,-1 8-26 16,2 4-24-16,5 8 24 15,5 18-4-15,2 11 17 16,2 3 15-16,3 2 7 16,0-4 10-16,0-8-1 15,-3-12 1-15,-7-10 8 16,-8-8 27-16,-12-4 92 15,-7-30 32-15,-5-16-99 16,-6-15-2-16,-4-11-21 16,0-8-28-16,0 6-9 15,-12 12-53-15,4 22-76 16,-5 28-133-16</inkml:trace>
  <inkml:trace contextRef="#ctx0" brushRef="#br0" timeOffset="157286.3162">20729 2913 912 0,'0'0'233'0,"0"0"-162"16,163-36-70-16,19-12 7 16,51-4-6-16,27 0-2 15,-61 16-61-15,-66 8-242 0</inkml:trace>
  <inkml:trace contextRef="#ctx0" brushRef="#br0" timeOffset="164746.8013">25529 3134 667 0,'0'0'210'16,"0"0"-135"-16,0 0-42 15,0 0 7-15,0 0 14 16,0 0-5-16,0 0-10 15,0 0-13-15,0 0-6 16,0 0 1-16,0 0 5 16,0 0 1-16,0 0 5 15,0 0-14-15,0 0-11 16,0 0-6-16,0 0 0 16,0 0 0-16,0 0-1 0,0 0-5 15,0 2-3-15,0 4-5 16,0 4-16-16,0 4 8 15,0 6 15-15,0 4 6 16,2-4 0-16,7-2 0 16,4-8 0-16,12-8 0 15,15-2 0-15,45-22 10 16,67-42 4-16,68-36-2 16,32-17-6-16,8 1-6 15,-13 14 0-15,-27 22-32 16,-8 16-82-16,-17 20-47 15,-41 21-19-15,-54 18-74 0,-40 5-270 0</inkml:trace>
  <inkml:trace contextRef="#ctx0" brushRef="#br0" timeOffset="172104.8693">26690 12603 82 0,'0'0'189'15,"0"0"-85"-15,0 0-11 16,71-117 25-16,-40 74-21 15,5-4 15-15,-1 1-6 16,-4 6 16-16,-6 6-36 0,-11 12 28 16,-8 8 11-16,-6 6-9 15,0 6-22-15,0 2-28 16,0 0-28-16,-11 0-15 16,-9 0-16-16,-11 0-7 15,-21 24-12-15,-35 36 6 16,-52 66 6-16,-56 83 0 15,-19 68 0-15,8 44 5 16,27 14-5-16,40-17-1 16,26-19 1-16,29-21 0 15,32-25 0-15,30-38-1 16,22-37-8-16,11-35 8 16,20-45-10-16,5-26-11 0,-1-28-67 15,10-22-69-15,37-26-74 16,-8-30-83-16,-13-24-461 0</inkml:trace>
  <inkml:trace contextRef="#ctx0" brushRef="#br0" timeOffset="172425.549">25148 12675 1172 0,'0'0'36'0,"0"0"37"15,0 0-34-15,-31-106 1 16,28 102-11-16,3 4-29 16,0 0-10-16,5 0-9 15,12 18 17-15,12 12-6 16,5 12 7-16,3 16-1 15,11 26 2-15,5 33 0 16,10 21 1-16,-3-8 6 16,-9-23 2-16,-6-37-2 15,1-24-7-15,57-6-44 16,-9-10-202-16,-3-24-348 0</inkml:trace>
  <inkml:trace contextRef="#ctx0" brushRef="#br0" timeOffset="173019.5397">28205 12398 1033 0,'0'0'182'16,"0"0"-70"-16,-50-140-61 15,26 104 26-15,-2 18-5 16,-13 18-28-16,-36 22-44 15,-52 72-9-15,-43 58 9 16,-3 23 0-16,36-19 8 16,60-43-7-16,52-51-1 15,25-10-9-15,9 4-4 16,36 6-21-16,41 8 4 16,57-8 17-16,36-1-5 15,-15-7 5-15,-37-10 12 0,-55-4-37 16,-48 6-49-1,-10 11-9-15,-14 12 41 0,-16 16 41 16,-37 5 12-16,-19 2 2 16,-6 2 34-16,-2-4 32 15,7-1 12-15,8-1-28 16,9-8-13-16,9 1-16 16,11-1-20-16,14-2 0 15,13-4 0-15,9-7-1 16,12-16-1-16,30-12-13 15,39-34-14-15,56-23 3 16,61-66-2-16,18-38-77 0,-39 7-145 16,-51 10-652-16</inkml:trace>
  <inkml:trace contextRef="#ctx0" brushRef="#br0" timeOffset="173433.2126">30174 12344 1086 0,'0'0'245'0,"0"0"-116"16,-134-144-71-16,41 106-36 0,-41 27-22 15,-32 24-13 1,10 31-5-16,31 16 4 0,42-4 13 15,38-2 0-15,5 11 0 16,13 14-12-16,23 30-10 16,37 21-4-16,86 31-7 15,45 13 15-15,29-1 13 16,-14-19 5-16,-36-26 1 16,-33-11-2-16,-37-25 2 15,-26-16-1-15,-25-14-1 16,-10-3 1-16,-10 9 1 15,-2 4 7-15,-8 8-6 16,-32-10 33-16,-37 6 9 16,-62 10 15-16,-63 17-11 15,-30-9-28-15,12-20-19 16,41-46-29-16,77-28-201 16,35-26-842-16</inkml:trace>
  <inkml:trace contextRef="#ctx0" brushRef="#br0" timeOffset="173779.1191">25181 16565 1446 0,'0'0'96'0,"0"0"38"16,0 0-116-16,0 0-18 16,42-110-43-16,193 46 43 15,96-34 5-15,99-35-4 16,81-29 10-16,54-21-9 16,68-17 12-16,33-7-8 15,3 3-6-15,-30 21-11 16,-75 31 10-16,-91 35-40 15,-113 51-14-15,-126 38 3 16,-94 26-15-16,-76 6-54 16,-68 75-120-16,-27-3-106 0,-40 6-203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29:01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12042 10046 15 0,'0'0'105'0,"0"0"13"16,0 0-46-16,0 0-8 15,0 0-50-15,0 0-12 16,-8-16-1-16,5 16 97 16,1 0 6-16,2 0-57 15,0 0-22-15,-2 0-15 16,2 0-3-16,0 0-5 16,0 0-2-16,0 0 0 0,0 0 0 15,0 0-6-15,0 0 4 16,0 0 1-16,0 0-6 15,0 0 7-15,0 4-1 16,0 6-4-16,0 12 5 16,0 10 16-16,0 12-2 15,0 13 6-15,7 1-11 16,1 0 1-16,5-10-8 16,8-14-2-16,10-16-11 15,14-16 10-15,34-16 1 16,56-56 39-16,40-41-3 15,20-11-12-15,-16 6-14 16,-40 36-9-16,-48 34 1 16,-22 16-1-16,-11 8 8 15,5 3-9-15,3 3-1 0,1 6-31 16,3 10-57-16,-22 8-85 16,-15 10-55-16</inkml:trace>
  <inkml:trace contextRef="#ctx0" brushRef="#br0" timeOffset="894.9802">15034 9242 582 0,'0'0'132'0,"0"0"-52"0,0 0-25 16,0 0-25-16,0 0-30 15,0 0-7-15,0 0-8 16,0 40 2-16,0 12 13 16,0 31 33-16,0 26-7 15,0 28-6-15,0 3-4 16,0-25-4-16,0-29-5 16,0-32-7-16,32 6-45 15,-1-11-123-15,2-16-136 0</inkml:trace>
  <inkml:trace contextRef="#ctx0" brushRef="#br0" timeOffset="1111.6117">15801 9789 985 0,'0'0'127'0,"0"0"-62"16,0 0-50-16,0 0-15 15,0 0-9-15,-174 225 9 16,45-32 8-16,-9 19 2 16,15-3-8-16,34-37-2 15,40-40-14-15,24-21-96 0,19-35-66 16,6-34-139-16</inkml:trace>
  <inkml:trace contextRef="#ctx0" brushRef="#br0" timeOffset="1608.5456">16150 10168 960 0,'0'0'74'15,"0"0"-17"-15,0 0-29 16,0 0-9-16,0 0-19 0,0 0-9 16,0 0 1-16,-88 157 8 15,26-19 7-15,-6-1 0 16,8-29-6-16,16-38 8 16,17-30-8-16,0-6-1 15,0-4 6-15,6-8-5 16,2-12 9-16,4-10 0 15,-3 0-10-15,0-24-15 16,1-10-11-16,3-12-16 16,5-6 22-16,9 0 20 15,0 1 3-15,0 14 9 16,9 6-5-16,5 12-7 16,1 11-1-16,5 8-8 0,7 0-1 15,11 8 1 1,9 14 7-16,10 3 1 0,8 4 1 15,6-1 3-15,2-2-2 16,2-4 0-16,0-6 0 16,1-4 5-16,2-8 3 15,26-4-9-15,-19 0-84 16,-25-8-293-16</inkml:trace>
  <inkml:trace contextRef="#ctx0" brushRef="#br0" timeOffset="8137.7523">13071 6422 35 0,'0'0'19'16,"0"0"-8"-16,0 0 14 0,0 0 21 16,0 0-10-16,0 0-19 15,0-1-17-15,0 1 0 16,0 0 0-16,0 0-2 16,0 0-6-16,0 0 8 15,0 0-6-15,0 0 6 16,0 0 0-16,0 0-7 15,0 0-6-15,0 0 11 16,0 0 2-16,0 0 0 16,0 0 16-16,0 0 10 15,0 0 1-15,0 0-21 16,0 0 7-16,0 0 129 16,0 0-46-16,0-3-27 0,0-1-25 15,29-6-24-15,23-5-1 16,35-7 2-16,40-7 8 15,49-3-17-15,34 2-2 16,25 4-10-16,21 4 1 16,16 0-1-16,25 2 0 15,8 0 1-15,11 2 0 16,0 4 1-16,-3 10-2 16,-19 2-62-16,-83 2-96 15,-59-2-246-15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29:31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8967 9128 65 0,'0'0'46'15,"0"0"-46"-15,0 0-86 0,0 0 61 16</inkml:trace>
  <inkml:trace contextRef="#ctx0" brushRef="#br0" timeOffset="841151.0342">11500 5903 95 0,'0'0'259'16,"0"0"-108"-16,0 0 34 16,0 0-90-16,0 0-46 15,0 0-16-15,0 0 6 16,0-20 13-16,0 20-7 15,0 0-45-15,6 0-10 16,20 6-162-16,-2 10-39 16,-10-4-175-16</inkml:trace>
  <inkml:trace contextRef="#ctx0" brushRef="#br0" timeOffset="863975.7094">3879 9471 62 0,'0'0'394'0,"0"0"-248"16,0 0-60-16,0 0-45 16,0 0-2-16,0 0-12 15,-87-31-27-15,89 31-108 16,35 0-182-16,0 0 104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47:27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9123 6088 13 0,'0'0'59'16,"0"0"-52"-16,0 0-7 15,0 0-52-15</inkml:trace>
  <inkml:trace contextRef="#ctx0" brushRef="#br0" timeOffset="871.4251">8882 5937 64 0,'0'0'8'0,"0"0"5"0,0 0 140 15,0 0-66-15,0 0 14 16,0 0-29-16,0 0-36 15,-23-26 43-15,21 26-15 16,-2 0-24-16,2 0-5 16,0 0-21-16,0 0-4 15,2 0-10-15,-2 0 0 16,2 0-1-16,0 0 1 16,0 0-3-16,0 0 2 15,0 0-9-15,0 0 9 16,12 5 0-16,5 4 1 15,7 3 1-15,10 4 0 0,8 2 1 16,5 4 0-16,5 1 4 16,2 3-6-16,2 0 7 15,2 3-5-15,-4 2-1 16,0-1 6-16,-8 2-7 16,-4 0 0-16,-5 0 0 15,-6 0 0-15,-2 2-2 16,-1 2 1-16,-3-1 0 15,1-1 1-15,-1-5 0 16,-4-2 0-16,-2-7 1 16,-3-8 0-16,-7-2-1 15,-3-6 0-15,-2-4 2 16,-4 2-1-16,3-2 11 16,-3 0 8-16,0 0 0 15,0 0-14-15,5 0-6 0,8 0-20 16,3 0-168-16,-5 0-25 15</inkml:trace>
  <inkml:trace contextRef="#ctx0" brushRef="#br0" timeOffset="1693.5432">9923 6372 139 0,'0'0'147'0,"0"0"-117"16,0 0-18-16,0 0 28 16,0 0 83-16,0 0-90 15,0 0 87-15,-17-22-64 16,15 22-19-16,0 0 1 15,2 0-21-15,0-1-16 16,0 1-1-16,0 0 0 16,0 0-2-16,0 0-5 0,0 0-4 15,0 0-1-15,0 0 6 16,6 11-4-16,7 6 0 16,1 2 3-16,3 7-2 15,1 2 8-15,2 5-5 16,0 1 6-16,1 2 0 15,-4 0 1-15,1 0-1 16,-1 0 0-16,-3 0 0 16,-1-2 0-16,-3-5 0 15,-2-4 0-15,-3-4 0 16,-1-7-1-16,-4-5 1 16,0-4 8-16,0-3 27 15,0 0 51-15,0-2 40 16,0 0-9-16,-9 0-33 0,-11 0-49 15,-11 4-28 1,-11 6-7-16,-14 10-1 0,-13 10-29 16,-7 14-37-16,1 6-24 15,12 4-68-15,23-14-81 16,26-28-132-16</inkml:trace>
  <inkml:trace contextRef="#ctx0" brushRef="#br0" timeOffset="5053.0472">9690 6531 71 0,'0'0'33'0,"0"0"-27"15,0 0-6-15,0 0-7 16,0 0 0-16,0 0-3 16,0 0 10-16,-6 6 105 15,4-2-37-15,0-2-26 16,-2 0-15-16,2 0-1 15,2 0-1-15,0-2-2 0,0 2-13 16,0-2 4-16,0 0 40 16,0 0 2-16,0 0-24 15,0 0-18-15,0 0-5 16,0 0-1-16,0 0 4 16,0 0-6-16,2 0 4 15,4 2-9-15,4 4 0 16,3 0 6-16,7 2-6 15,7 2-1-15,9 0 1 16,3 0 12-16,9 0-3 0,0 0-10 16,8 4-16-1,-12-2-79-15,-17-4-283 0</inkml:trace>
  <inkml:trace contextRef="#ctx0" brushRef="#br0" timeOffset="21705.3057">10471 7227 25 0,'0'0'105'0,"0"0"-65"16,0 0-11-16,0 0 79 0,0 0 5 16,-13-5-15-16,10 1 12 15,1 3-25-15,0-3-16 16,0 2-17-16,-2 0-11 16,-1 0 6-16,-1-1-6 15,-6 2-41-15,1-2-13 16,-2 3 13-16,-5 0 5 15,3 0 5-15,-3 0-9 16,2 0 8-16,1 0-8 16,2 0 0-16,-1 0-1 15,1 0 0-15,-3 11-7 16,-2 7-15-16,0 2 6 16,2 4-5-16,3-2-10 15,7 0 1-15,1-2-2 16,5-2-2-16,0 0-5 0,0 0 24 15,2 2 14-15,9 2 0 16,5 2-1-16,-1-2 2 16,4 1 0-16,0-4 0 15,1-1-1-15,1-4-9 16,-4-3 1-16,1-3 9 16,2-6-10-16,0-2 8 15,7 0 2-15,0-10 1 16,4-11 8-16,-4-1-9 15,-5 3-1-15,-6 2 0 16,-6 3 1-16,-2 0 2 16,-4 0 5-16,0-2-7 15,-1-4 0-15,1 2 8 16,-2-2-8-16,-2 2 9 16,0 0 1-16,0 0-9 0,0 0 0 15,-11 0 1-15,-3 0-1 16,-1 0 6-16,-1 0-7 15,1 2 7-15,-1 2-6 16,1 1-2-16,-1 3-8 16,-1 5-8-16,-4 2-1 15,-6 3 17-15,-2 0-29 16,-4 4 24-16,-3 10 5 16,3 1 0-16,8-1 0 15,5-4 1-15,9-2-2 16,3 0 2-16,3-5-6 15,1 4 6-15,-3 1-9 0,2 2 3 16,1 4-7-16,0 2-20 16,1 6 22-16,-1 0 3 15,4 4-2-15,0 0-4 16,0-2-29-16,0-2 8 16,0-4 2-16,0 1 17 15,7-4 15-15,3 6 1 16,4-3-2-16,-3 1 2 15,2 2 0-15,1-3 0 16,-1-4 2-16,1-2-2 16,1-6 1-16,1-2 5 15,-1-4 7-15,6 0 13 16,-1 0 1-16,1-14-15 0,2-2 1 16,-3-2 0-16,0-3-2 15,-4 1 6-15,-5-2-5 16,-3-1-3-16,0-2-1 15,-6 1 24-15,-2 0-22 16,0 0-9-16,0 2-1 16,-2 2 8-16,-8 0-8 15,2 2 1-15,-1 4 9 16,0 2-9-16,2 2-1 16,0 4 0-16,-1 2-10 15,1 2-9-15,-2 0-13 16,0 2-4-16,3 0-3 15,-1 0 32-15,0 0 4 0,2 0-24 16,-1 0-18-16,2 2 16 16,-3 4 3-16,3 4-4 15,-6 4 11-15,2 4 6 16,-13 18-43-16,4-6-29 16,3-2-67-16</inkml:trace>
  <inkml:trace contextRef="#ctx0" brushRef="#br0" timeOffset="24763.7157">10461 7632 77 0,'0'0'0'16,"0"0"-35"-16,0 0 8 0,0 0 19 15,0 0 1-15,0 0 7 16,0 0 17-16,0 0 65 16,0 0 5-16,0 0-22 15,0 0-9-15,0 0-10 16,0 0-1-16,0 0-9 16,0 0-4-16,0 0-5 15,0 0-4-15,0 0 0 16,0 0-11-16,0 0 2 15,0 0-13-15,0 0-1 16,0 0 2-16,0 0-1 16,0 0 0-16,0 0 1 15,0 0-2-15,0 0 6 16,0 0-4-16,0 0 8 16,0 0-5-16,0 0-5 0,0 0-1 15,0 0-21-15,0 0-33 16,-6 0-13-16,4 0 6 15,-2 0-24-15,2 0-180 0</inkml:trace>
  <inkml:trace contextRef="#ctx0" brushRef="#br0" timeOffset="25572.2594">10451 7520 13 0,'0'0'116'0,"0"0"-83"0,0 0-25 15,0 0 24-15,0 0 4 16,0 0-8-16,0 0-11 16,0 0 36-16,0 0 21 15,0 0-1-15,0 0-15 16,0 0-17-16,0 0-18 15,0 0 1-15,0 0 5 16,0 0-3-16,0 0 6 16,0 0-3-16,0-3-2 15,0-1-4-15,12-6-13 16,12-5-4-16,12-10 1 16,10-5-1-16,6-4-3 15,6 0-2-15,-2-2 0 16,-6 4 5-16,-5 0-5 15,-7 0-1-15,-7 3 1 16,-6 6 0-16,-6-1 1 0,-2 6 5 16,-7 3-7-16,-5 5-1 15,-3 9 1-15,-2 1-52 16,0 9-149-16,-13 9-132 0</inkml:trace>
  <inkml:trace contextRef="#ctx0" brushRef="#br0" timeOffset="26135.9236">10779 7117 452 0,'0'0'0'16,"0"0"-26"-16,0 0-16 0,0 0 35 15,0 0 7-15,0 0 35 16,0 0 4-16,67-22 13 16,-61 13 8-16,-1 5 7 15,0 0-18-15,-3 3 1 16,-2-4-11-16,4 3-17 16,3 0-21-16,3-4-1 15,9-2 2-15,5-2-2 16,8-2 1-16,1 0 6 15,0 0-7-15,-2 0 1 16,-4 2-1-16,-6 4 0 16,-4 0 1-16,-9 2-1 15,0 4 0-15,-4 0 0 0,-4 0-6 16,0 0 4 0,0 0-15-16,0 0-24 0,0 18-12 15,-6 16 53-15,-12 16 4 16,-7 14 11-16,-4 29-15 15,7-17-48-15,6-20-204 0</inkml:trace>
  <inkml:trace contextRef="#ctx0" brushRef="#br0" timeOffset="28333.2028">10128 7301 72 0,'0'0'132'0,"0"0"-24"15,0 0-6-15,0 0-7 16,0 0-37-16,0 0-19 16,0 0-1-16,-2 0-4 15,0 0 1-15,2 0-8 0,-2 0 1 16,2 0-2-16,0 0-12 15,0 0-2-15,0 0-11 16,0 0-1-16,0 0 0 16,0 0-1-16,0 0 1 15,0 0 0-15,0 0 1 16,0 0 0-16,0 0 6 16,0 0-5-16,0 0 5 15,0 0 5-15,0 0 22 16,0 0 11-16,0 0-12 15,0 0-8-15,0 0-9 16,0 0-3-16,0 0 1 16,0 0 1-16,0 0-1 0,0 0 6 15,0 0 6-15,0 0 9 16,0 0-3-16,0 0-18 16,-4 0-5-16,0-2-9 15,2 0 1-15,2 2 0 16,0-2-1-16,0 2 2 15,0 0-2-15,0 0 0 16,0 0 1-16,-2 0-1 16,2 0 0-16,0 0 0 15,0 0 0-15,0 0 0 16,0 0-1-16,0 0-6 16,0 0 6-16,0 0-7 15,0 0 0-15,0 0-2 0,0 0-1 16,0 0 10-1,0 0 0-15,0 0-4 0,0 0 5 16,0 0 1-16,0 0-1 16,0 0 2-16,0 0-1 15,0 0 9-15,0 0 4 16,0 0 2-16,0 0-3 16,0 0-7-16,0 0-5 15,0 0 6-15,0 0-7 16,0 0 1-16,-2-2 0 15,0 0-1-15,-2 0 2 16,-3 0-2-16,1-2 15 16,-4 0-15-16,1-4 1 0,1-5 0 15,-4-2 8 1,1-6-8-16,-2-1 6 0,1-6-7 16,-3 1 6-16,-1-5-4 15,-6-3-2-15,-2-1 7 16,-7 2 9-16,-2 2 16 15,-4 4-20-15,2 6 12 16,3 6-16-16,5 4-7 16,8 4 6-16,7 4-7 15,4 2-16-15,6 2-26 16,2 0-55-16,-3 12-108 16,3 12-126-16,-2-4-15 0</inkml:trace>
  <inkml:trace contextRef="#ctx0" brushRef="#br0" timeOffset="29276.9458">9772 7215 9 0,'0'0'324'16,"0"0"-172"-16,0 0-44 15,0 0-40-15,0 0 17 16,0 0 0-16,0 0-36 15,-61-48-8-15,53 40 35 16,-1-1-29-16,-1-1-7 16,0-2-1-16,1-3 0 15,-3-3-14-15,1-5 4 16,1-3 3-16,-2-6-11 0,1-2 0 16,3-4-5-16,1 0-15 15,4 4 6 1,1 2-7-16,2 4 0 0,0 3 6 15,0 7-6-15,0 3 1 16,0 2 12-16,-2 3-3 16,-1 2-8-16,3 4-1 15,-2 0 14-15,2 0-14 16,0 4 0-16,0 0 0 16,0 0-1-16,0 0-1 15,0 0-5-15,0 0-2 16,0 0-1-16,0 0 8 15,0 0-9-15,0 0 2 0,0 0 0 16,0 0-3-16,0 0 1 16,0 0 2-16,0 0 1 15,0 0-2-15,2 0-4 16,10 0 2-16,5 0-5 16,8 0-9-16,4 11 14 15,7 3-17-15,6-1-20 16,7 4 25-16,5 3-33 15,2-1-41-15,6 21-16 16,-14-3-116-16,-18-5-300 0</inkml:trace>
  <inkml:trace contextRef="#ctx0" brushRef="#br0" timeOffset="31525.2898">10554 7772 16 0,'0'0'36'0,"0"0"-17"16,0 0 36-16,0 0 31 16,0 0 7-16,0 0 0 15,0 0-3-15,-9 0-8 16,6 0-16-16,3 0-11 15,0 0-17-15,0 0-21 16,0 0-4-16,0 0 0 16,0 0 3-16,0 0 13 15,0 0-5-15,-2 0-16 0,0-4-7 16,0 0 0-16,0-2 12 16,0 2-2-16,-1 2-4 15,3-2-5-15,-2-2-2 16,2 2 1-16,0-2 0 15,-2 0-1-15,2 2 1 16,0-2 1-16,-2 2-1 16,0 0-1-16,2 2 2 15,0 2-1-15,0 0 0 16,0 0-1-16,0 0 0 16,0 0-1-16,0 0-8 15,0-2-1-15,0 2-3 16,0 0 0-16,0 0 13 0,0 0-1 15,0 0-8 1,0 0 9-16,0 0-9 0,0 0 0 16,4 0 8-16,0 0-6 15,3 0 7-15,2 4-1 16,-2 2 1-16,4-2 0 16,-3 0 0-16,6 2 0 15,-3 2 0-15,5 0 0 16,-3 0 0-16,3 0 0 15,1 2 0-15,2-2 0 16,2 4 1-16,2 0-1 16,4 0 0-16,0 2 0 15,2 0 0-15,-3 0 0 0,1 2 0 16,-5 0 0 0,0 0 0-16,-1 1-1 0,0 1 1 15,2 0-6-15,-3 0 5 16,2-3 0-16,0 0-8 15,-1-3-30-15,10-3-15 16,-6-2-86-16,-8-7-124 16</inkml:trace>
  <inkml:trace contextRef="#ctx0" brushRef="#br0" timeOffset="32406.1009">11013 7849 431 0,'0'0'68'0,"0"0"-15"16,0 0 9-16,0 0 12 16,0 0-28-16,0 0-17 15,0 0-2-15,-12-3 5 16,12 3-9-16,0 0-4 15,0 0-3-15,0 0-7 16,0 0 11-16,0 0-4 16,0 0-15-16,0 0-1 15,0 0-5-15,0 0-6 16,5 4 10-16,9 10 0 16,5 4 1-16,2 4-1 0,3 2-4 15,-1 2 4-15,0 5 1 16,0-1-8-16,0 0-3 15,-6-2-2-15,-1-4 12 16,-5-6 0-16,-2-4-11 16,-4-6 11-16,-3-4-2 15,0-4 3-15,-2 2 0 16,0-2 0-16,0 0 7 16,0 0 32-16,0 0 53 15,0 0 1-15,-6 0-57 16,-11 0-26-16,-2 0 3 15,-6 0-13-15,-4 0-67 16,-33 32-109-16,6 2-91 0,2 0-124 16</inkml:trace>
  <inkml:trace contextRef="#ctx0" brushRef="#br0" timeOffset="38513.9864">11523 8109 192 0,'0'0'126'0,"0"0"-98"0,0 0-13 16,0 0-2-16,0 0-12 15,0 0-1-15,0 10 0 16,-9-2 0-16,-1 6 11 16,-7 4-2-16,1 4-3 15,-1 6-6-15,-1 6 5 16,-4 6-3-16,2 1 16 16,2-1-8-16,3-6 6 15,6-8-14-15,7-12-2 16,2-8 0-16,0-6 13 15,0 0 24-15,11-8 11 16,15-24 7-16,12-12-45 16,4-9-10-16,-1 3-13 0,-12 10 13 15,-14 14 10 1,-11 14-5-16,-4 12-5 0,-15 0-31 16,-26 20-51-16,-19 19-38 15,-13 11 64-15,-4 5 16 16,5 0 40-16,16-9 30 15,16-12-5-15,15-12 14 16,17-10-39-16,8-8-4 16,0-4-4-16,20-8 8 15,20-20 31-15,16-14-4 16,8-8-17-16,1-2 2 16,-5 1-12-16,-14 11 7 15,-9 15-7-15,-18 8 0 16,-11 11 0-16,-8 6-13 15,-14 2-40-15,-31 28 35 0,-17 11-16 16,-14 9-15-16,-2 0 22 16,6-6 27-16,20-12 48 15,15-12 28-15,20-12-1 16,15-6-33-16,2-2-42 16,15-2-23-16,26-18 19 15,11-12 4-15,11-4 1 16,3-4-1-16,-5 4-11 15,-3 0-35-15,-18 11-45 16,-16 9-146-16</inkml:trace>
  <inkml:trace contextRef="#ctx0" brushRef="#br0" timeOffset="38938.5535">11381 8374 10 0,'0'0'174'16,"0"0"-87"-16,0 0 2 16,84-107-63-16,-55 71-24 15,-7 6-2-15,-9 8 26 16,-10 10-13-16,-3 12-6 16,-26 6-7-16,-24 28-109 15,-14 15 60-15,-7 10 49 16,5 2 7-16,11-7 13 0,20-12-11 15,12-14 8 1,17-12-17-16,6-10-32 0,0-6 28 16,24 0 4-16,14-24 43 15,8-10 17-15,6-4-2 16,-4-2-39-16,-5 4 1 16,-14 10-10-16,-13 9-10 15,-14 10 0-15,-2 7-15 16,-18 0-30-16,-20 0-65 15,-13 10 110-15,-5 5 0 16,0 3 62-16,12-1 15 16,15-5-22-16,15-2-55 15,14-4-140-15,14-4-32 0,11-2 61 16</inkml:trace>
  <inkml:trace contextRef="#ctx0" brushRef="#br0" timeOffset="40039.1209">10503 7690 82 0,'0'0'218'0,"0"0"-79"16,0 0-38-16,0 0 7 15,0 0-16-15,0 0-27 16,0 0-11-16,0 0-20 16,0 0-21-16,0 0-13 15,0 0-10-15,0 0 9 16,4 0-10-16,10 4 11 16,10 2 0-16,7 2 0 15,10 4 2-15,7 4-1 16,6 4 1-16,6 2-1 15,2 4 2-15,-2 2-2 16,3 0 0-16,-5 2 6 0,-2 1-6 16,-10-5 5-1,-3-2-6-15,-12-5-1 16,-9-4-6-16,-4-3 7 0,-7-3 0 16,-2 0-1-16,-4-5 0 15,-1 0 0-15,-4-4 0 16,2 2 1-16,-2-2 1 15,0 0 10-15,0 0-1 16,0 0-9-16,0 0-1 16,0-10-19-16,-4-10-244 0</inkml:trace>
  <inkml:trace contextRef="#ctx0" brushRef="#br0" timeOffset="40618.1785">11055 7568 388 0,'0'0'230'0,"0"0"-76"0,0 0-121 16,0 0-15-16,0 0-18 16,0 0 0-16,0 0-9 15,-8 7 6-15,8 4 3 16,4 0 0-16,7 4 0 15,0 3 1-15,5 2-1 16,4 4 6-16,-1 4-5 16,6 4 4-16,0 2-2 15,4 4-2-15,0 5 1 16,0 0-1-16,-2 0 9 16,0 1-3-16,-4-6-7 15,0-2 0-15,-7-6 1 16,-3-6 0-16,-7-6 12 0,-1-8-10 15,-3-4-2 1,-2-4 40-16,0 0 56 0,0-2 15 16,0 0-12-16,0 0-10 15,0 0-22-15,-13 2-20 16,-14 4-35-16,-13 4-13 16,-11 12-15-16,-7 8-40 15,-3 8-88-15,-3 20-17 16,18-8-79-16,12-17-272 0</inkml:trace>
  <inkml:trace contextRef="#ctx0" brushRef="#br0" timeOffset="88767.6186">22204 1955 51 0,'0'0'161'16,"0"0"-63"-16,0 0-60 15,-16-8-37-15,14 8 0 16,0 0 0-16,2 0 74 16,0 0 143-16,0 0-98 15,0-2-62-15,0 0-18 16,0 2 8-16,0-2-14 16,-2 2-6-16,2 0-16 15,0 0-12-15,-2 0-1 16,2 0 1-16,0 0-2 15,-2 0 1-15,2 0-5 16,-3 0 5-16,3 0 0 16,0 0-9-16,0 8-2 0,0 4 6 15,0 8 6 1,0 6 6-16,0 4-6 0,5 6 1 16,3 4-1-16,4 0-1 15,-1 5 1-15,3 1 0 16,-1 2 0-16,-2 4 1 15,2 4 0-15,-4 0 7 16,0 2-8-16,0-2 1 16,0 2 0-16,-3 1 0 15,1 1 0-15,0 6 0 16,0 2 0-16,4 3 1 16,0 1 0-16,4-2-2 15,2 0 1-15,-2-2-1 16,1 0 1-16,-1 1 0 0,1-1 0 15,-1 0-1-15,1 0 0 16,4 2-1-16,2 0 0 16,3 1-6-16,4-3 5 15,2-2-4-15,4-4-1 16,5-4-3-16,3-5 4 16,1-3 6-16,8-6-1 15,1-2 1-15,3-4 1 16,2 0-1-16,0-2 1 15,0 2-1-15,2-2 1 16,2 0 0-16,5-1 8 16,4-3-8-16,3-2 9 15,1-4-3-15,4-2-5 16,-2-4-1-16,0-2 0 0,-4-2 6 16,-2-2-1-1,1-4-6-15,-3-4 8 0,1-2 2 16,2-2-10-16,4-2 16 15,0 0-8-15,2-2 7 16,2-10 12-16,-2-4-6 16,-2 0-7-16,-1-4 5 15,1-2-9-15,-2-2 20 16,1-4-4-16,3-1-14 16,3 0-3-16,3-2-8 15,1-1 9-15,2 0-2 16,2-2-8-16,0 2 0 15,-5 0 7-15,-1 0-6 16,-9 2 1-16,-9 2 5 0,-7 2-6 16,-8-4 17-16,-2-2 1 15,2-8 7-15,2-7 4 16,4-1-5-16,2-2-6 16,0 0-3-16,-1 2-3 15,3 0 0-15,-2-3 3 16,2 1-6-16,-6 0-9 15,-5 0 14-15,-7 2-2 16,-4 2 6-16,-3-2-5 16,-1-3 2-16,-3 4-8 15,-2 0-8-15,-2 1 23 16,-2 4 1-16,-3-2-8 0,1 0-9 16,0-2 12-16,2-2-13 15,-2-3-6-15,-4 1 10 16,-3 4-9-16,-3 2 16 15,-1 2 1-15,-3 2-4 16,-3 2 1-16,4-2-5 16,-2 2-9-16,1 2 1 15,-1-3 5-15,2 1-7 16,-1-4 2-16,-1 0 4 16,2 0-6-16,-4-2 2 15,-1 2 6-15,-3 2 20 16,2 0-12-16,-2 1-4 15,1-1 2-15,1 0-12 16,-1-4-1-16,1-2 5 16,1-4-5-16,-3 0 1 0,0-1 9 15,-2 5-10-15,0 5 24 16,0 5-15-16,0 1-4 16,0 3-5-16,0 8 0 15,0 4-1-15,0 6 1 16,0 6-1-16,0 8-13 15,15 16-93-15,12 18-269 16,-5 4-217-16</inkml:trace>
  <inkml:trace contextRef="#ctx0" brushRef="#br0" timeOffset="92233.1251">22256 1864 55 0,'0'0'183'0,"0"0"-67"16,0 0-43-16,0 0-32 16,0 0 0-16,0 0 11 15,-23-58 16-15,17 50-17 16,2 1-12-16,-2 3-18 0,2-3-11 16,2 5 8-1,0 0-7-15,0 0-11 0,-1 2-7 16,3 0-6-16,-2 0 11 15,0 0 1-15,0 0 0 16,-8 0-8-16,0 14-5 16,-11 12-2-16,0 11 0 15,-4 8 4-15,0 6-2 16,3 1-2-16,4-6 2 16,8-6 5-16,2-10-31 15,8-6-14-15,0-6 2 16,0-4 29-16,10-4 22 15,7-2 1-15,3-3 1 16,3-5 14-16,1 0 15 16,0-6 36-16,-3-15 21 15,-2-7-34-15,-3-4-11 0,-3-4-7 16,-1-2-18-16,-8 2 12 16,-2 2-16-16,-2 0-13 15,0 4 0-15,0 4 0 16,-2 6-3-16,-4 4 2 15,2 6-11-15,-4 6-5 16,4 4-18-16,-1 0-18 16,-3 14-31-16,-8 18 55 15,-4 12 28-15,0 6 1 16,0 0 0-16,9-6 0 16,4-10-13-16,7-12-29 0,0-8 29 15,0-10 13-15,0-4 13 16,18-5 17-16,4-24 29 15,7-15-4-15,2-6-16 16,-6-6 6-16,-6 5 1 16,-9 10-10-16,-8 6-21 15,-2 13-14-15,0 8-1 16,0 8-13-16,-6 6-23 16,-15 14-13-16,-6 21-12 15,-4 11 37-15,4 8 18 16,3 2 3-16,6-2-3 15,7-8-1-15,4-6-9 16,7-8-21-16,0-7 21 0,0-11 16 16,14-9 12-16,3-5 7 15,6-5 14-15,4-23 49 16,2-11-18-16,-2-9-40 16,-8 0 14-16,-5 4-17 15,-8 4-6-15,-6 10-15 16,0 8-2-16,0 8-9 15,-6 7-17-15,-6 7-1 16,-1 0-18-16,-5 19-20 16,3 11 31-16,1 4 19 15,3 6 7-15,5-2-6 16,4-2-17-16,2-2 8 16,0-8 20-16,10-8 5 0,7-5 2 15,0-13 14 1,1 0 8-16,1-7 20 0,2-17 25 15,-5-4-13 1,-3-4-14-16,-7 0-7 0,-4 2-24 16,-2 0 1-16,0 6-12 15,-19 4-27-15,-4 6-18 16,1 7 12-16,-1 7 11 16,6 0 2-16,5 9-29 15,12 33-74-15,0-6-40 16,0-2-76-16</inkml:trace>
  <inkml:trace contextRef="#ctx0" brushRef="#br0" timeOffset="95656.1624">24600 4586 9 0,'0'0'11'0,"0"0"-10"15,0 0-1-15,0 0-16 16,0 0 11-16,0 0 5 16,0 0 53-16,-12 0-18 15,8 0 40-15,-3 0-46 16,1-4 38-16,4 2-10 16,0-3-24-16,2 4-10 15,0-1-23-15,0 0 0 16,0 0 5-16,0 2 14 15,0 0 20-15,-3 0 19 0,1 0-1 16,-1 0-18 0,1-2 7-16,2 2-18 0,0 0-21 15,0-2-7-15,0 2-28 16,0 0-48-16,16-3 1 16,4 2 59-16,2-3 16 15,0 4-9-15,-1 0-40 16,-8 0 17-16,-5 0-12 15,0 0 6-15,-6 0 12 16,0 0 10-16,-2 0 6 16,0 0 10-16,0 0 0 15,0 0 45-15,0 0 37 0,0 0-8 16,0 0-28-16,0 1-16 16,0 3-28-16,-12 7-1 15,-3 3 11-15,-1 2-1 16,3 2-1-16,3-2-10 15,4-4-15-15,6-4-20 16,0-6 12-16,0 0 11 16,8-2 12-16,2 0 17 15,3 0-3-15,-1 0 22 16,-5 0 16-16,-1 0 5 16,-4 0-11-16,-2 0-9 15,0-2-2-15,0-2 11 16,0 0-10-16,0-2-36 15,0 2-1-15,0 2-6 16,-4 0 6-16,0 2-9 0,2 0 9 16,2 0-11-16,0 0-17 15,0 0-14-15,0 0 17 16,0 0-13-16,0 0-29 16,2 0 15-16,18-8 53 15,7-8 8-15,6-6 21 16,1-2-11-16,-5 1-7 15,-12 8-9-15,-7 7 29 16,-10 4 27-16,0 4-25 16,0 0-33-16,0 0-17 15,-14 0-22-15,-2 0-23 16,-4 4 55-16,2 6 7 16,3-1 1-16,1 4 1 15,3-1-2-15,5-1-10 0,3 0-16 16,3-3-4-16,0-4-1 15,0-2 20-15,11-2 1 16,14 0 10-16,4-4 27 16,6-14 1-16,-1-3-7 15,-7-2-9-15,-9 3-4 16,-10 2 49-16,-8 2 2 16,0 6-59-16,-18 3-30 15,-13 7-54-15,-9 0 32 16,-5 3 10-16,-1 11 42 0,6 4 10 15,7 0 9 1,12 0-19-16,13 0-17 0,8-4-23 16,0 0 9-16,2-2 20 15,13-2-1-15,3-4 12 16,-1-4 18 0,-5 0 0-16,-3-2 3 15,-7 0 51-15,0 0 17 0,-2 0-24 16,2 0-33-16,-2 0-32 15,0 0 0-15,0 0-23 16,0 0-41-16,0 0-48 16,0 4 45-16,0 2 41 15,0 2 13-15,2 4 12 16,3 0 1-16,0 2 1 0,-1 0-1 16,3 2 0-16,2 0 0 15,-3-4 0-15,4-2 1 16,-4-4-1-16,-2-4 1 15,1-2 18-15,-1 0 16 16,6 0 37-16,-2-10 27 16,5-14-52-16,3-6-27 15,-5-6-19-15,-7-2 9 16,-4 4-10-16,0 8-9 16,0 10 9-16,-13 7 7 15,-5 9-7-15,-1 0-11 16,-4 14 9-16,-1 11-5 15,2 3 1-15,8 0-5 16,8-2-12-16,6-2-18 16,0-4 27-16,6-4 2 0,10-6 12 15,-3-2 0-15,3-6 12 16,-1-2 2-16,-2 0 5 16,1 0 9-16,-1-18-7 15,1-4-6-15,-3-4-5 16,-5-4-2-16,-6 2-8 15,0 2-13-15,-2 6 4 16,-13 6 5-16,-3 10 4 16,-5 4 9-16,2 0-9 15,0 14 0-15,4 10-1 16,7 2-16-16,6 4-19 16,4-2 0-16,2-2 13 15,16-4 10-15,4-6 13 16,-2-6 7-16,3-4 5 15,-4-4-5-15,0-2 9 0,-1 0 3 16,-3-10 10-16,-1-8 5 16,-3-2-1-16,-7-4-21 15,-4-4-12-15,0-2 0 16,0 2-1-16,-7 4-7 16,-3 7-4-16,-2 10 12 15,1 7 3-15,-1 0-3 16,-1 10-23-16,3 16 16 15,-2 6-8-15,5 0-2 16,7-2-3-16,0-4-10 0,0-8 14 16,3-8 14-16,10-6-6 15,3-4 8-15,2-2 26 16,3-18 2-16,-2-2-12 16,-9 0-4-16,-10 4 67 15,0 4-26-15,-10 8-53 16,-19 2 0-16,-5 4 1 15,-3 0-1-15,3 0-2 16,20 16-6-16,10-2-88 16,4-6-200-16</inkml:trace>
  <inkml:trace contextRef="#ctx0" brushRef="#br0" timeOffset="99589.9553">24825 5253 347 0,'0'0'111'0,"0"0"0"16,0 0-72-16,0 0-16 16,0 0 19-16,0 0 26 15,0 0 13-15,0 0-3 16,0-1-5-16,0-2-13 0,0 3-23 15,0 0-17-15,0 0-14 16,0 0-6-16,0 0-2 16,0 0-8-16,-3 0-20 15,3 8-63-15,0 13 64 16,-2 5 19-16,2 2 10 16,0-2 0-16,0-2 0 15,5-4-2-15,13-4-12 16,6-8-3-16,12-8 11 15,17 0 6-15,17-22 0 16,30-24 6-16,-3-2-5 16,8-2 1-16,2-1-1 15,-18 15-1-15,9 0-10 0,-8 8-17 16,-11 14-54 0,-3 14-50-16,-22 10-79 0,-25 14-170 15</inkml:trace>
  <inkml:trace contextRef="#ctx0" brushRef="#br0" timeOffset="102473.2791">27058 1887 29 0,'0'0'81'16,"0"0"-45"-16,0 0-6 16,0 0 6-16,0 0 13 15,0 0 32-15,0 0 14 16,-4-67-2-16,2 67-30 16,-2 0-27-16,0 0-27 15,2 0 8-15,-3 0-17 0,-1 8-16 16,-6 10-10-16,-1 7 18 15,-3 7 7-15,1 6 1 16,-1 2-1-16,1 2 0 16,6 0-9-16,2-4-4 15,7-4-11-15,0-5 14 16,0-7-7-16,18-7 4 16,2-6 14-16,4-8 6 15,3-1 17-15,-2 0 6 16,-5-6 7-16,-7-7 46 15,-5-5 14-15,-4-3-43 16,-4 1-20-16,0-2-31 16,-14 2-2-16,-7 4-16 0,-2 6-2 15,-4 4 18-15,0 6 11 16,0 0-11-16,2 2 0 16,8 12-12-16,5 4-1 15,6 2-20-15,6 4-25 16,0 0 22-16,22-2 3 15,14-8 33-15,13-7 0 16,8-7 24-16,4-8-2 16,-8-21 11-16,-8-3 5 15,-13-2 2-15,-20 4 54 0,-12 4-33 16,0 0-61 0,-18 4-3-16,-17 6-33 0,-9 8 23 15,-10 8-22 1,-6 8 19-16,2 22 3 0,2 8 5 15,12 2 2-15,10 2-1 16,16-4-5-16,14-3-17 16,4-6-3-16,16-2-7 15,17-7 31-15,9-8 8 16,10-12 20-16,4 0-1 16,-4-18 4-16,-2-9 3 15,-13-1-9-15,-12 5 25 16,-14 2 19-16,-11 7 7 15,0 6-68-15,-11 2-9 16,-14 6-49-16,-6 0 2 16,-4 14 28-16,1 7 27 15,5 1-7-15,11-7 6 0,12-2-40 16,6-5-36-16,2-2 11 16,29-2 65-16,16-4 2 15,16 0 41-15,3-10 5 16,-1-11-20-16,-14-1-10 15,-17 7-5-15,-19 4 18 16,-15 4 55-16,0 3-16 16,-11-1-68-16,-20-1-28 15,-9 0-37-15,-9 6 32 16,-1 0 32-16,6 0-1 16,11 14-4-16,4 26-12 0,14-4-135 15,-1 0-54-15</inkml:trace>
  <inkml:trace contextRef="#ctx0" brushRef="#br0" timeOffset="103203.4959">26923 2432 205 0,'0'0'173'16,"0"0"-101"-16,0 0-1 16,0 0-3-16,0 0-12 0,0 0-14 15,0 0-3 1,-6 0 32-16,4-2-6 0,-3 2-26 16,3 0-28-16,0 0-11 15,-5 0-6-15,-2 8-11 16,-8 12 10-16,-6 8 7 15,-6 10-1-15,-4 4 1 16,-5 9 0-16,-7 3 6 16,-3 8-5-16,-8 4-1 15,-7 6 0-15,1-2-21 16,-6 5-94-16,18-17-86 16,19-24-135-16</inkml:trace>
  <inkml:trace contextRef="#ctx0" brushRef="#br0" timeOffset="103717.4294">26358 2905 90 0,'0'0'134'0,"0"0"-58"16,0 0-9-16,0 0 42 15,0 0-1-15,0 0-31 16,0 0-25-16,-7-16-13 16,5 16 1-16,-1 0-12 15,3 0-7-15,-2 0-13 16,0 0-7-16,2 0-1 16,-3 2 0-16,1 14-19 15,-6 15 19-15,-6 15 0 16,-8 18 0-16,-7 12 16 15,-6 6-8-15,-2-1 1 16,9-13-6-16,8-18-3 0,11-18-6 16,9-14-13-16,0-14-15 15,38-4 34-15,37-14 3 16,12-20 14-16,56-32-17 16,-20 5-83-16,-46 13-148 0</inkml:trace>
  <inkml:trace contextRef="#ctx0" brushRef="#br0" timeOffset="106618.7401">24778 4738 64 0,'0'0'131'15,"0"0"-30"-15,0 0-23 16,0 0-28-16,0 0 12 0,0 0 2 15,0 0-22 1,-51-56 20-16,46 50-2 0,3 2-34 16,0 0-3-16,2 4 8 15,-2 0-8-15,2 0-9 16,0 0 5-16,-3 0-6 16,1 0-4-16,-1 0-9 15,1 0 0-15,-2 0-12 16,-2 12-7-16,-1 6 19 15,0 2-1-15,4-2-2 16,3 0-13-16,0-6-4 16,3-6-9-16,13-4-23 15,4-2 9-15,4 0 43 16,5-12 20-16,0-10-2 16,-2-2-2-16,-7-2 3 0,-9 6 11 15,-5 0-1-15,-6 4-13 16,0 2-14-16,0 2 5 15,0 4 2-15,-8 2 2 16,-1 4-10-16,1 2 0 16,0 0 0-16,-1 0-1 15,3 10-16-15,-4 6 3 16,6 0 4-16,4-2-7 16,0-2-18-16,0-2 3 15,12-6-2-15,5-4 19 16,6 0 14-16,1-10 26 15,-1-8-2-15,-8-2-5 0,-6 2 33 16,-9 0 26 0,0 2-49-16,-18 3-28 0,-6 6-1 15,-3 3-10-15,2 4-4 16,3 0-5-16,4 4-1 16,10 8-13-16,5 2-51 15,3 8-68-15,20-2 22 16,5-6-21-16</inkml:trace>
  <inkml:trace contextRef="#ctx0" brushRef="#br0" timeOffset="111925.5523">24791 4630 72 0,'0'0'137'16,"0"0"-67"-16,0 0-14 15,0 0 12-15,0 0-25 16,0 0-16-16,-13-26-8 0,8 22 26 16,3 2 13-1,0 0 9-15,-3 2-29 0,3 0-22 16,-2 0-4-16,2 0-12 16,-5 0 0-16,-2 0-17 15,-4 12-15-15,-1 6-1 16,-1 6 4-16,4 0-1 15,3 0-16-15,8-2 17 16,0-2-3-16,0-2 18 16,14-4 2-16,6-4 6 15,0-4 6-15,-2-2 1 16,0-4 5-16,-4 0 4 16,-6 0 5-16,-1-14 26 15,-5-4 11-15,0-2-3 0,-2-4-27 16,0-2-22-16,0 2-1 15,0 2-30-15,0 8 17 16,-4 6-2-16,-1 8-7 16,-1 0-55-16,-3 12 2 15,-2 16 54-15,-2 6 22 16,3 0-2-16,8-4 1 16,2-8-21-16,0-8-2 15,12-5 20-15,3-9 4 16,3 0 63-16,4-9 42 15,2-15-50-15,1-4-30 16,-3-2-12-16,-6 2-3 16,-11 6-10-16,-5 14-32 0,-21 6-72 15,-5 2-101-15</inkml:trace>
  <inkml:trace contextRef="#ctx0" brushRef="#br0" timeOffset="133545.2137">28309 3214 447 0,'0'0'110'0,"0"0"-72"15,0 0-32-15,0 0-6 16,0 6 0-16,0-4-13 16,0-2 4-16,0 0 2 15,0 4-9-15,0 0 6 0,0 4 8 16,0 8 1-16,0 10 1 16,0 17 10-16,-21 30 49 15,-33 42 32-15,-13 36-37 16,5-9-12-16,15-28-21 15,26-42-19-15,19-38 4 16,2-3-6-16,4-12-13 16,37-9 9-16,57-20 4 15,93-68 89-15,90-46 35 16,38-18-69-16,10-3-26 16,-30 31-17-16,-47 32-11 15,-16 20-1-15,-26 19 0 16,-37 17-1-16,-39 12-28 0,-40 10-36 15,-34 4-37-15,-16 0-27 16,-2 8-5-16,-1 14-38 16,-12 24 9-16,-14-6 33 15</inkml:trace>
  <inkml:trace contextRef="#ctx0" brushRef="#br0" timeOffset="136336.6775">3301 5348 423 0,'0'0'157'0,"0"0"-67"15,0 0-53-15,0 0-11 16,0 0-25-16,0 0 0 16,-4-32 1-16,4 32-2 15,0 0-12-15,0 0-29 16,0 9-91-16,0 24 30 16,9 35 60-16,2 48 4 15,0 45 38-15,5 9 73 16,1-32 48-16,8-45-30 15,6-53-64-15,16-22-10 16,44-18 1-16,72-30 5 16,98-88 13-16,50-67 3 15,24-42-9-15,-14 9-7 0,-36 41-8 16,-31 55-15-16,-36 44-81 16,-68 36-134-16,-63 24-113 15</inkml:trace>
  <inkml:trace contextRef="#ctx0" brushRef="#br0" timeOffset="246152.7542">2165 16896 41 0,'0'0'57'0,"0"0"-41"16,0 0 3-16,0 0 13 16,0 0 17-16,-2 0 3 15,0 0-38-15,2 0-5 16,0 0 2-16,-3 0-10 15,3 0 0-15,0 0 0 16,0 0 0-16,0 0 8 16,-2 0-8-16,2 0 12 15,0 0 3-15,0 0-13 16,0 0 3-16,0 0-5 16,0 0 0-16,0 0 8 15,0 0-8-15,0 0 6 0,0 0-7 16,0 0 90-16,0 0-14 15,0 0-45-15,0 0-18 16,0 0 4-16,0 0-3 16,0 0 1-16,0 0-5 15,0 0-10-15,0 0 0 16,0 0 6-16,0 0-5 16,0 0 9-16,0 0-3 15,0 0 6-15,0 0-11 16,0 0 12-16,0 0 11 15,0 0-8-15,0 0-5 16,0 0 2-16,0 0-5 16,0 0 1-16,0 0-10 15,0 0 0-15,0 0 1 16,0 0 7-16,0 0 7 0,0 0-6 16,0 0 0-16,0 0-4 15,0 0-4-15,0 0-1 16,0 0 2-16,0 0-2 15,0 0 1-15,0 0-1 16,0 0 0-16,0 0 0 16,0 0 0-16,11-8 0 15,3 2 7-15,5-6-5 16,2-2-1-16,-1 2 7 16,0-2-8-16,-2 4 0 15,-2-2 1-15,-1 2 0 16,-2-2-1-16,-1 6 0 15,-2-2 1-15,2-2-1 0,-3 2 0 16,2-1 1-16,3 0-1 16,1-9 1-16,5-1 1 15,3-3 4-15,-2-4 1 16,4-2-7-16,0 2 1 16,-3 0-1-16,0 4-1 15,-2 4-1-15,-3 4 2 16,4 0-1-16,-1-2 0 15,0 2 1-15,2-4 0 16,1 4 1-16,1-4-1 16,3 0 0-16,-3 0 0 15,3 1 0-15,0-1 0 16,0-1 0-16,-1-2 1 16,-1 2 1-16,1-4-1 0,1 1-1 15,-2-4 0-15,-1 4 0 16,1 0 0-16,0 0 0 15,-4 2 0-15,2 0 0 16,-1 2 0-16,0-2 0 16,1 4 0-16,1-2 0 15,-1 0 0-15,-2 0 0 16,4 4 0-16,-2-7-1 16,1 6 1-16,1-3 0 15,-3 1 0-15,0-1 0 16,1 4 1-16,-2-4-1 15,2-4 0-15,4 0 0 16,0 0-1-16,4-6 1 0,0 2 0 16,2-4 0-16,1 2 0 15,-1 2 0-15,-2-2 1 16,0 2-1-16,1 4 0 16,-6 4 0-16,1-5 1 15,-2 5 0-15,2-4-1 16,-3 0 1-16,0-2 0 15,3-2-1-15,0 0 0 16,2-4 0-16,-2 6 1 16,2 2-1-16,-5 0 0 15,2 0 1-15,1 4-1 16,0-6 0-16,0 4 0 16,-2-3 0-16,2 4 0 0,-4-3 0 15,2 1 0 1,2-1 0-16,0 2 0 0,0-8 0 15,0 0 0-15,2 0 0 16,0-4 0-16,-3 0 0 16,0 4 0-16,1 4 0 15,0-2 0-15,-2 2 0 16,2-1-1-16,0 2 1 16,1-5 0-16,3 1 1 15,-2-3-1-15,2 2 0 16,0-2 0-16,0 2 0 15,1 2 0-15,-6 0 1 0,1 2-1 16,-2 2 0 0,0 0 0-16,-1 0 0 0,0-4 1 15,1-1-1-15,2 1-1 16,2 1 1-16,-2-1 0 16,-1 1 0-16,1 1-1 15,-5 2 1-15,0 4 0 16,-1 0 0-16,-4 0-1 15,1 2 2-15,-3 0-1 16,1 2 0-16,-3 0 0 16,4 0 0-16,-2 0 0 15,1-2 0-15,1 2 0 16,-1 0 0-16,-1 0 0 16,-1 4 0-16,-3 0 0 15,-5 3 0-15,2 2 0 0,-6 5 0 16,-2 0 1-16,0 0-1 15,0 0-1-15,0 1-26 16,-4 17-207-16,-21 4-154 0</inkml:trace>
  <inkml:trace contextRef="#ctx0" brushRef="#br0" timeOffset="253163.3209">5942 17219 113 0,'0'0'147'16,"0"0"-105"-16,0 0-24 16,0 0 4-16,0 0 13 15,0 0-24-15,0-2-9 16,0 2-1-16,0 0 12 15,0 0 9-15,-2 0 30 16,2 0 34-16,-2 0-14 16,2 0-25-16,0 0-16 0,0 0-19 15,0 0-11 1,0 0 0-16,0 0 0 0,0-4 0 16,0 4 0-16,0 0-1 15,0 0 1-15,0 0-1 16,0-4 0-16,0 4 0 15,0 0 0-15,6-4 0 16,5 4-1-16,5-4 1 16,4-2 4-16,0 2-4 15,4-4-1-15,3 2 1 16,0-2 0-16,-2 4 0 16,1-5 1-16,-4 4 1 15,-1 1-2-15,-4 0 1 16,-1-1 0-16,-1 4-1 0,3-7 1 15,-3 3-1-15,4 0 2 16,-1-3 4-16,1-1 4 16,2 0 4-16,-1 0 2 15,-1 4-15-15,0-4 7 16,0-3-7-16,4 6 7 16,-3-6-8-16,3 2 13 15,-4-4-4-15,4 2-8 16,-3-2 15-16,-1 0 3 15,2-2-1-15,1 2-12 16,-2-4-4-16,-2 0 9 16,1 0 1-16,-2-4-1 15,1 4 4-15,-3 0-4 16,-2 0-2-16,3-4-2 16,-3 4 2-16,1-9-1 0,1 4 0 15,3-4-8-15,-3 1 1 16,3-2 0-16,-1 2 1 15,-5 0 0-15,1 4 0 16,1-2-1-16,-5 4 5 16,2 0-5-16,-2-2 0 15,0 0 6-15,0-4-6 16,0-2 6-16,4-2-6 16,-2-2 7-16,3-3-8 15,-1 3 0-15,-1 6 1 16,-4 2 0-16,1 4-1 15,-5 2 3-15,1 2-2 16,0 0 12-16,-3-2 1 0,2 0-6 16,1-4-7-1,-1-4 2-15,2-2-2 0,2 2 0 16,0-2 0-16,-1 2 0 16,-1 3 0-16,-1 5 5 15,0 0-4-15,-3 0 0 16,0-4 20-16,0 0-11 15,1 0-10-15,-3-4-1 16,2 6 9-16,-2 2 2 16,0 0 2-16,0-2-4 15,2 0-8-15,0-2 0 16,-2 2-1-16,0 2 3 0,0 2 10 16,0 0-4-16,0-7-2 15,0 5-1-15,0-9-5 16,-2 0 8-16,-2 1-9 15,1-2 1-15,-1 2 7 16,2 0-6-16,-3 4-1 16,2 2 0-16,-1 4 15 15,0 2-10-15,0 0-4 16,-1-4-1-16,3 2 0 16,-2 2 0-16,-2-4-1 15,4 0 1-15,-2-4 1 16,0-1 4-16,-1 0-6 15,1-2 2-15,-2 3-1 0,0 2 15 16,0 2 7-16,-1 2-10 16,1-2-1-16,2 2-5 15,-4 0-7-15,4-2 6 16,-3 0 3-16,1-4-3 16,-1 0-5-16,0-2 0 15,0 2 0-15,-1-3 0 16,1 6 6-16,0-3-6 15,0-5 0-15,1 8-1 16,-1-3 0-16,1 4 10 16,-1-3-9-16,0 1 9 15,1-2-3-15,-1 2-6 16,1-2 0-16,-4 4 9 0,4-2-1 16,-1 2 0-1,-1 0-9-15,0 0 2 0,2 2-1 16,1-2-1-16,-1 0 1 15,-2 0-1-15,4 0 1 16,-2 0-1-16,-1 1 0 16,1 2 1-16,-2-2 8 15,2 3 1-15,-1-2-10 16,1 2 6-16,-1 4 4 16,0-4-2-16,2 6-7 15,-1-2 7-15,2 2-6 16,-1 0 14-16,1 0 4 15,-1 2-8-15,0-2-5 16,1 2 0-16,0-2-5 0,0 0 4 16,-3 2-6-1,0-6 0-15,0 2 1 0,1 0-1 16,-1 2 1-16,1-2 8 16,-2 2-9-16,2 0 1 15,1 2 0-15,1 2 0 16,2 0 0-16,0 4 0 15,2 0-1-15,0 0 0 16,0 0-59-16,11 0-113 16,11 14-336-16,-2-8 104 0</inkml:trace>
  <inkml:trace contextRef="#ctx0" brushRef="#br0" timeOffset="265968.2062">16131 10754 384 0,'21'-126'0'0,"6"-5"-384"0</inkml:trace>
  <inkml:trace contextRef="#ctx0" brushRef="#br0" timeOffset="297036.2552">6882 7321 202 0,'0'0'100'16,"0"0"-61"-16,0 0-29 15,0 0-3-15,0 0 140 16,0 0-92-16,-7-14-10 16,5 12 2-16,2 2-21 0,0 0-20 15,0 0-6 1,0 0-29-16,0 0-54 0,0 0-23 16,0 0 15-16,0 0 16 15,0 0 36-15,0 0 24 16,0 0 14-16,0 0-8 15,0 0-9-15,0 4 3 16,0 2-76-16,0-4-21 16</inkml:trace>
  <inkml:trace contextRef="#ctx0" brushRef="#br0" timeOffset="297170.4999">6882 7321 186 0</inkml:trace>
  <inkml:trace contextRef="#ctx0" brushRef="#br0" timeOffset="297553.2226">6882 7321 186 0,'-32'-94'142'0,"26"94"-82"0,-1 0-47 0,-1 0-13 0,0 4 9 0,0 5-18 15,1 2 5-15,3 1 3 16,0 0-6-16,1-2-3 15,3-4 9-15,0-2-18 16,0-4 8-16,0 0 11 16,7 0 1-16,4 0 5 15,3-16 4-15,-1-6 21 0,-5-6-5 16,-2-1 81 0,-4 6-59-16,-2 3-6 0,0 5 7 15,0 5-31-15,-10 5-18 16,4 2-18-16,-1 3 10 15,-2 0-10-15,-2 21 0 16,0 6-15-16,2 8 32 16,2-2-16-16,5-2-9 15,2-5 7-15,0-6-15 16,0-6 23-16,9-6 4 16,-2-4 6-16,-3-4 1 15,3 0 29-15,-1-14 109 16,1-12-74-16,0-4-40 15,-5 2 2-15,-2 1 15 16,0 12-7-16,0 5-32 0,0 10-2 16,-12 7-67-16,2 18-155 15,-3-1-308-15</inkml:trace>
  <inkml:trace contextRef="#ctx0" brushRef="#br0" timeOffset="299756.7512">10318 7618 357 0,'0'0'90'0,"0"0"-68"16,0 0-12-16,0 0 68 15,0 0 15-15,0 0-16 16,0 0 1-16,0 0 7 15,0-6-11-15,0 6-15 16,0 0-27-16,0 0-18 16,0 0-13-16,0 0-1 15,0 0-16-15,0 0-21 16,0 0-56-16,0 2-28 16,0 8 85-16,0-1 35 15,10 2-9-15,7-3 8 0,0-6-6 16,7-2 0-1,6 0 7-15,-1-14-2 0,-3-4 3 16,-3 0 3-16,-10 0-2 16,-9 4 17-16,-4 3 32 15,0 3-28-15,-19 2-22 16,-8 6-20-16,-4 0 19 16,2 3-3-16,0 11 4 15,6 1 0-15,8 2-8 16,8-3-2-16,7 2-29 15,0-2-2-15,3-2 25 16,12 0 9-16,5-4 7 16,2-4 0-16,0-4 2 0,5 0 9 15,-2-8-2-15,2-10-1 16,-8 0 0-16,-3 0-1 16,-9 1 7-16,-7 3 37 15,0 5-19-15,-9 0-12 16,-16 5-6-16,-1 4-5 15,-1 0-2-15,0 0-7 16,7 9 0-16,9 0 0 16,6 0-58-16,5-1 2 15,0-2 9-15,2 0 46 16,8-2-2-16,1-1 3 16,-2-3 2-16,-3 0 7 15,-1 0 1-15,-3 0 5 16,1 0 8-16,-1 0 13 0,0-7-29 15,-2-4 5-15,0 4-11 16,0-1 18-16,0 1 8 16,-7 0-7-16,-11 0-20 15,-4 3-33-15,0 0-19 16,2 4 27-16,4 0 4 16,7 0 5-16,7 3-35 15,2 9-28-15,0 2 14 16,16 1 14-16,30 2-6 15,-4-3-26-15,-3-12-241 0</inkml:trace>
  <inkml:trace contextRef="#ctx0" brushRef="#br0" timeOffset="301953.0073">12466 9244 116 0,'0'0'112'15,"0"0"-18"-15,0 0-19 16,0 0 40-16,0 0-22 16,0 0 2-16,0 0-19 15,-96-62 10-15,86 54-1 16,2 2-33-16,-3 0-26 0,-1 2-17 15,-3 0 21-15,-7 4-29 16,-10 0-1-16,-3 0-7 16,-3 6 6-16,3 10 1 15,4 6 12-15,8 0-12 16,9 0-2-16,8-2-14 16,6-4 8-16,0-4-2 15,4-2-3-15,21-4-3 16,8-2 7-16,8-4 9 15,3 0 3-15,-2 0-2 0,-7-10 11 16,-8 0-6 0,-8 2-5-16,-11-2 6 0,-1-2 6 15,0-4-3 1,-5-4-1-16,3-2-9 0,-5 4-1 16,0 3 0-16,0 8-10 15,0 7 10-15,0 0 0 16,-7 0-18-16,-11 18-6 15,-3 8 12-15,2 4 12 16,5 0-9-16,8-4-25 16,6-6-7-16,0-4 12 15,14-8 11-15,15-4 12 16,10-4-2-16,12-4 1 16,7-18-4-16,-2-6 11 15,-9-2-5-15,-16 2-6 0,-13 2 12 16,-18 2 9-1,0 4 4-15,-22 0-4 0,-17 4 11 16,-11 4-19-16,-4 8 1 16,3 4 35-16,6 0 11 15,14 0-42-15,9 16-6 16,9 2-13-16,11 4-6 16,2 0-11-16,0-2 15 15,21-2-9-15,10-8 8 16,8-6 10-16,-1-4 6 15,-3 0-1-15,-6 0 1 16,-8-4-9-16,-9-2 9 16,-7 0 6-16,-5 4-6 15,0 2-3-15,-25 0-16 16,-21 6-139-16,1 10-39 0,5-4-162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52:1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22906 15695 126 0,'0'0'151'0,"0"0"-57"15,0 0-94 1,0 0 0-16,0 0 237 0,0 0-104 16,-6-14-88-16,3 10-30 15,3 4-6-15,0-4 4 16,-2 4-4-16,2 0-9 16,-2 0-10-16,-1 0-3 15,1 0-13-15,0 0-15 16,2 12 17-16,-2 2 18 15,0 4 6-15,-3 0 0 16,1 0-7-16,0 0 6 16,-1-4 1-16,2-2-16 15,3-2 6-15,0-2-10 16,0-8-16-16,0 0 4 16,19-4 12-16,5-14 20 0,8-8 7 15,-1-2 2 1,-4 2-3-16,-10 4 2 0,-9 4 15 15,-8 6-1-15,0 6 13 16,0 2-14-16,-17 4-21 16,-5 0-26-16,-3 0 9 15,1 10-3-15,4 6 19 16,6-6 1-16,5 2-1 16,7-2 1-16,2 0-12 15,0 2-9-15,0-4 9 16,4 2-22-16,6-2 23 15,-1-6-20-15,-3-2 12 0,1 0 19 16,2 0 6-16,-2-2-6 16,-1-6-23-16,-4 0-1 15,-2 6 24-15,0 0 0 16,0 2-3-16,0 0-52 16,-4 0-65-16</inkml:trace>
  <inkml:trace contextRef="#ctx0" brushRef="#br0" timeOffset="677.444">22984 15695 75 0,'0'0'196'16,"0"0"-106"-16,0 0-53 16,0 0 4-16,0 0 12 15,0 0-28-15,0 0-15 0,-40 28-9 16,36-20-1-16,4-4-9 16,0 0 8-16,0-2-6 15,0-2 7-15,0 0 0 16,0 0 7-16,0 0 12 15,0 0 7-15,0-2-13 16,0-6-13-16,2-4 1 16,-2 2 0-16,0 4 0 15,0 2-1-15,0 4 0 16,0 0-19-16,0 0-42 16,0 0-14-16,0 0 51 15,-2 6 24-15,-2 2 0 0,4-4 0 16,0 0-1-1,0 2 0-15,0-6-17 0,0 0 11 16,0 0 7-16,4 0 14 16,7-4-2-16,0-6 5 15,-2 0-5-15,-7 6 2 16,-2 0 50-16,0 4-28 16,0 0-28-16,-2 0 2 15,-7 0 3-15,0 0-13 16,4 0 0-16,5 0-30 15,0 4-99-15,0-4-68 0</inkml:trace>
  <inkml:trace contextRef="#ctx0" brushRef="#br0" timeOffset="28397.0472">11292 7136 61 0,'0'0'52'0,"0"0"-20"15,0 0-32-15,0 0-24 16,0 0-2 0,0 0 19-16,-29 4 7 0,24 2-1 15,2 1-48-15</inkml:trace>
  <inkml:trace contextRef="#ctx0" brushRef="#br0" timeOffset="28761.3436">11292 7136 153 0</inkml:trace>
  <inkml:trace contextRef="#ctx0" brushRef="#br0" timeOffset="29025.6939">11292 7136 153 0,'-54'-88'209'0,"54"86"-125"0,0 0-64 0,0 2-8 0,0 0-5 15,0 0 4-15,0 0 118 16,0 0-64-16,0 0-41 16,0 0-14-16,0 0-10 15,0 0-9-15,0 2 1 16,0 14 7-16,0 10 1 16,4 8-1-16,5 8 1 15,3 5 1-15,-2-3-1 0,3-2 7 16,3-6-6-1,3-6 0-15,-2-8 0 0,8-4 5 16,4-6-4-16,8-8-1 16,15-4 0-16,12-6 0 15,19-24 20-15,11-12-8 16,8-10-4-16,0-4-9 16,-4 1-1-16,-5 12-33 15,15 21-57-15,-25 15-88 16,-25 7-126-16</inkml:trace>
  <inkml:trace contextRef="#ctx0" brushRef="#br0" timeOffset="39857.9208">16910 8570 142 0,'0'0'173'0,"0"0"-121"0,0 0-44 15,0 0 57 1,0 0 124-16,0 0-91 0,19-44-47 16,-19 38-2-16,0 2 35 15,0 2 17-15,0 2-22 16,0 0-21-16,0 0-19 16,0 0-11-16,0 0-9 15,0 0-5-15,0 0-12 16,0 0 8-16,0 0 0 15,0-2-4-15,0 0-5 16,0 2 1-16,0 0 5 16,0 0-7-16,0 0 0 15,0 0-1-15,0 0 1 16,0 0-7-16,-2 0-11 16,-6 0-12-16,-3 2-8 0,-7 14-4 15,-4 4 5-15,-2 6 9 16,1 6 11-16,4 0 1 15,3 1 3-15,7-1-3 16,5-6-1-16,4-2 5 16,0-2-7-16,2-4-10 15,13-2-17-15,5-6 4 16,5-4 25-16,-1-6 7 16,3 0 10-16,0 0 16 15,-3-16-1-15,-1-4 5 16,-6-4 7-16,-5-5 12 15,-6 1-14-15,-6-2 2 16,0 1-1-16,-2-2 0 16,-14 8-24-16,-1 2 6 0,-4 5-2 15,3 6-5-15,5 4 7 16,3 2-8-16,2 4-1 16,4 0-39-16,-3 2-53 15,3 18 39-15,-3 10 30 16,5 8 1-16,2 5-3 15,0-1-1-15,5-4 1 16,12-8 1-16,3-8-15 16,5-10 4-16,4-12 23 15,2 0 13-15,5-20 12 16,-1-17-5-16,-4-3 8 0,-6-3 3 16,-14 0 26-1,-11 6-12-15,0 6-32 16,-15 5 0-16,-16 8 6 15,-10 10-6-15,-1 8-16 0,-2 0-23 16,1 4 29-16,9 14 10 16,5 2 0-16,10 2 0 15,3 6-2-15,7 3-6 16,7 5 7-16,2 0-12 16,0-3 1-16,9 0 2 15,11-9-2-15,7-8-18 16,4-10 27-16,3-6 3 15,3-6 26-15,1-20-4 16,-3-6-9-16,-4-2 3 16,-10 3 7-16,-10 5-6 0,-7 8 19 15,-4 7-20-15,0 0-6 16,-6 7-10-16,-12 2-11 16,-2 2-27-16,-1 0-1 15,0 0 0-15,1 14 22 16,-1 3 8-16,4 5 1 15,-1 2 7-15,3 3-5 16,1 2 5-16,7-4-8 16,7-2-12-16,0-7-11 15,2-12 3-15,21-4 26 16,10-12 3-16,7-22 45 16,7-10-12-16,-3-3-1 15,-8 1-5-15,-7 8-7 16,-13 8 18-16,-7 8-1 15,-9 6-9-15,0 4 15 0,0 8-8 16,0 2-11-16,0 2-24 16,-5 0-27-16,-5 14-15 15,-4 8 19-15,-2 8 4 16,5 2 5-16,0 0-8 16,4-3 6-16,5-4-5 15,2-6-8-15,0-5 1 16,0-7 4-16,2-4-15 15,9-3 26-15,4-4 13 16,4-16 27-16,-3-9 9 16,-1 3-11-16,-7 2 9 0,-8 2-3 15,0 6 11-15,0 4-3 16,-6 4-5-16,-9 4-29 16,-6 4-5-16,-3 0-28 15,-5 18-4-15,2 7 9 16,1-4 15-16,3 1 2 15,7-6 6-15,8-6 0 16,3-6-9-16,5-4-8 16,0 0-3-16,0 0-2 15,0 0-1-15,0 0-45 16,5 0 23-16,5 0 45 16,0 0 5-16,-1 0 21 15,-5 0-10-15,-2 0 2 16,-2-1 63-16,0 1 9 15,0-3-18-15,0 2-48 0,0 1-6 16,-2-3-18-16,-4 3-5 16,-3 0-61-16,1 0 2 15,0 3-5-15,-1 7 37 16,3-1 9-16,0 2 6 16,4-1 4-16,2-2 3 15,0-1 3-15,0 2-5 16,0-3 1-16,0-3 9 15,0 0 1-15,2-3 1 16,6 0 3-16,-2-8 51 16,1-12-12-16,-1-2-23 15,-4-3 8-15,-4 15-27 0,-17 6-64 16,-12 4-145-16</inkml:trace>
  <inkml:trace contextRef="#ctx0" brushRef="#br0" timeOffset="41052.5928">16908 8351 46 0,'0'0'107'0,"0"0"14"0,0 0-20 16,0 0-10-16,0 0-17 16,0 0-28-16,0 0-14 15,0 0-5-15,0 0 18 16,0 0 20-16,0 0 23 16,-2 0 48-16,0 0 7 15,0 0-16-15,-2 0-21 16,-6-4-44-16,-3-10-38 15,-5-5-16-15,-6-10-7 16,-1-5-1-16,-2-8 0 16,-2-4 9-16,0-4-3 15,2-2 1-15,1 2-7 16,6 7 9-16,2 11 2 16,7 10 10-16,2 8-14 0,2 6-6 15,5 4-1-15,2 4-26 16,0 0-89-16,4 4-143 15,17 12-276-15,-6-2 241 0</inkml:trace>
  <inkml:trace contextRef="#ctx0" brushRef="#br0" timeOffset="41583.3662">16561 8059 235 0,'0'0'165'16,"0"0"-92"-16,0 0 21 15,0 0 13-15,0 0 10 16,0 0 7-16,0 0-62 16,-33-33-13-16,23 10 16 15,-3-8-14-15,2-2-3 0,0-7-29 16,2-7 5-16,2-1 14 15,0-2-22-15,1-2-9 16,-1 0-6-16,1 6 12 16,-1 6-2-16,0 9 17 15,4 13 15-15,1 9-22 16,2 5-21-16,0 4-12 16,0 0-29-16,10 0-66 15,16 4 74-15,10 5 21 16,6 4 6-16,8-2 6 15,0 6-8-15,0 2-17 16,-4 8-18-16,-5 11-28 16,-1 48-38-16,-11-6-54 0,-14-5-128 15</inkml:trace>
  <inkml:trace contextRef="#ctx0" brushRef="#br0" timeOffset="42433.9002">17220 9017 436 0,'0'0'212'16,"0"0"-91"-16,0 0-79 15,0 0-19-15,0 0-8 16,0 0-7-16,0 0-8 16,0 0-7-16,2 0-3 15,3 0 7-15,-3 0 2 0,1 0 0 16,1 2 1 0,3 3 1-16,-1 3-1 0,8 3 7 15,1 7-6-15,6 9 8 16,5 4-3-16,6 8 5 15,20 23-11-15,-4-8-68 16,-9-10-229-16</inkml:trace>
  <inkml:trace contextRef="#ctx0" brushRef="#br0" timeOffset="43375.2733">17554 9104 494 0,'0'0'130'0,"0"0"-78"15,0 0-23-15,0 0 10 16,0 0-2-16,0 0 15 16,0 0 3-16,-42-3 4 15,42 3-20-15,0 0-26 0,0 0-12 16,0 0-1-16,0 0-10 15,0 0-2-15,0 0 1 16,0 5-7-16,0 8 11 16,11 6 6-16,8 7 0 15,6 4-7-15,7 4 7 16,4 2 1-16,-3 0 0 16,-1-2 2-16,-11-1 11 15,-5-6-12-15,-7-4 0 16,-5-8 13-16,-4-4-12 15,0-4 11-15,0-4 1 16,0-2 38-16,0-1 42 0,-13 0 5 16,-11 3-47-16,-14 3-38 15,-9 6-14-15,-8 10-25 16,-28 20-82-16,12-4-149 16,11-14-285-16</inkml:trace>
  <inkml:trace contextRef="#ctx0" brushRef="#br0" timeOffset="46166.1827">11323 7168 78 0,'0'0'56'16,"0"0"-24"-16,0 0-3 0,0 0 21 16,0 0 1-16,0 0-8 15,0 0-2-15,-39-23-21 16,37 20 6-16,0 1 11 16,2 2-21-16,0-1-14 15,0 1 16-15,0 0-2 16,0 0 10-16,0 0-1 15,0 0-9-15,0 0-3 16,0 0-11-16,0 0-2 16,0 0-10-16,0 6 3 15,0 12-1-15,2 8 8 16,8 7 10-16,0 12 0 16,3 5 2-16,4 8-4 15,1 6-7-15,-1 3 0 0,1-1 8 16,2-6-9-16,0-12 2 15,5-12-2-15,2-16-6 16,8-12 6-16,9-8 9 16,14-24 21-16,16-26 21 15,26-32-21-15,34-29-1 16,33-25-15-16,15-2-12 16,-5 17 6-16,-15 25-8 15,-26 26 0-15,-11 18 0 16,-9 16-48-16,-36 14-60 15,-22 12-136-15</inkml:trace>
  <inkml:trace contextRef="#ctx0" brushRef="#br0" timeOffset="53650.6945">3511 7874 108 0,'0'0'165'0,"0"0"-148"16,0 0 3-16,0 0-4 15,0 0-16-15,0 0-9 16,0 16 9-16,0-11 0 16,0-4 0-16,0 2-1 15,0-3 1-15,0 0 7 16,0 0 3-16,0 0-9 15,4 0 0-15,10 0 9 16,1 0-2-16,8 0 6 16,-1 0 3-16,4 0 4 15,-3-3-6-15,2-1-6 16,-5 0-7-16,-1 1 5 16,0 0-6-16,0 2 1 0,-1 1 6 15,5 0-8 1,-2 0-1-16,8 0-7 0,0 7-4 15,3 8 12-15,1-1 0 16,1 0 1-16,0-5 1 16,-3 0 5-16,-2-4-6 15,-3-2 12-15,0-3-4 16,-3 0 4-16,2 0 4 16,2 0-4-16,0 0-6 15,-2 0-7-15,2 0 0 16,0 0-7-16,-2 0 0 15,0 4-3-15,-4 2 8 16,4-2 2-16,0-3 0 16,4-1 20-16,6 0 26 0,8-15-17 15,3-3-14-15,2-3 112 16,-7 3-81-16,-5 6-37 16,-7 6-9-16,0 6-7 15,-4 0 7-15,-1 0-1 16,2 3-4-16,1 4 5 15,0 1 0-15,2-4 0 16,0-1 1-16,0-2-1 16,0-1 0-16,0 2 0 15,0 1 0-15,-4 2 0 16,2 2 0-16,-1 0-1 16,1 0 1-16,4-3 0 15,6-4 1-15,13 0 5 0,8-21-6 16,11-6 2-1,5-5 5-15,-5 5-6 0,-7 9 4 16,-14 8-5-16,-9 10-9 16,-10 0 0-16,-7 2-2 15,-4 15 9-15,2-2-6 16,-2 3 7-16,0-4 1 16,-1-2 0-16,3-3 1 15,5-5 2-15,6-4-2 16,7 0 9-16,4 0 0 15,7-7-3-15,5-4-1 16,4-6-6-16,2-1 9 16,3 0-1-16,-1 0-7 0,0 0 0 15,-5 0 0-15,-5 4-1 16,-12 4 0-16,-9 2 0 16,-8 6-1-16,-5 2-6 15,-5 0 6-15,-1 0 1 16,3 0-1-16,1 0-1 15,5 0 2-15,8 2 0 16,7-2 0-16,5 0 0 16,1 0 9-16,5-12-8 15,-1 0-1-15,-1 0 1 16,-3 2-1-16,-2 2 0 16,-5 0-1-16,-1 4 1 15,-7 2 1-15,-3 0-1 0,-3 2 0 16,-6 0-11-1,-1 0 2-15,-6 0-5 0,1 0-1 16,1 0 8-16,-4 0-2 16,5 2 9-16,-2-2-7 15,4 2 7-15,3 0-1 16,0 2 1-16,-1-2 0 16,1 2-8-16,2 2-33 15,-1 8-66-15,-1-4-54 16,-7-2-129-16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9:21.14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10966 2501 136 0,'0'0'535'15,"0"0"-430"-15,0 0-45 16,0 0 16-16,0 0-9 16,-29-103-11-16,20 85-8 15,1-2 2-15,-2 2 7 16,1 2 1-16,1 2 21 15,-4 6-26-15,-1 2-30 16,-12 4-23-16,-17 2-10 16,-32 18-48-16,-7 18-24 15,-18 20 44-15,-3 14 29 0,17 5 5 16,-1 11 2-16,18 0 2 16,19-6 0-16,20-4-1 15,25-3-20-15,4-9 2 16,42-4 10-16,45-4-10 15,60-16-14-15,49-24-45 16,16-16 12-16,-19-14-37 16,-64-12-82-16,-54 2-105 0</inkml:trace>
  <inkml:trace contextRef="#ctx0" brushRef="#br0" timeOffset="1232.2683">11258 3266 51 0,'0'0'63'16,"0"0"-51"-16,0 0 4 16,0 0 80-16,0 0 67 15,165-52 51-15,-72-48-96 16,12-37-30-16,-6-9-10 16,-28 20-39-16,-32 30-13 15,-16-1-7-15,-14-29-19 16,-5-21 0-16,-4-11-17 15,0 36-30-15,-2 50 30 16,-7 31 17-16,5 26 1 16,2 4 42-16,-1 7-1 0,-1 4-42 15,-1 18-5-15,-6 53-26 16,-14 59 31 0,-8 47 1-16,4 9 0 0,10-18 2 15,13-52 3-15,6-41-6 16,6-15 0-16,13-6-21 15,12 6-36-15,12 5-21 16,10-4-56-16,5-14 42 16,0-17-44-16,0-16 16 15,-6-14 34-15,-10 0 37 16,-9-14 49-16,-8-10 26 16,-10-6 63-16,-6 2 51 15,-4-3-62-15,-3 6 3 0,0 4-3 16,-2 5-6-1,2 5 17-15,0 2-19 0,7-3-43 16,7-2-26-16,9-5-1 16,8-6-12-16,-2-1 3 15,-2 4-1-15,-12 8 2 16,-7 8 7-16,-10 4-16 16,0 2 17-16,-2 0 17 15,-12 0-15-15,3 0 6 16,-1 0-7-16,6 2 0 15,2-2 9-15,4 0-9 16,-2 0 17-16,2 0 19 16,-5 0-8-16,-1-2-22 15,-4-6-7-15,1 0 0 0,-3 0 0 16,-2 2 0-16,-1 2 0 16,-4 2 0-16,-8 2 0 15,-8 0-1-15,-9 14-12 16,-12 14-14-16,0 6 11 15,4 6 0-15,10-2 7 16,16 1 1-16,15-6-15 16,11 2-19-16,4-3 11 15,27-4 5-15,11-4 6 16,10-14 1-16,6-10 19 16,6-4 19-16,3-28 17 15,-5-12 12-15,-8-6-2 16,-10-3-13-16,-12 3 14 15,-14 6 10-15,-12 4-41 0,-6 8-16 16,0 6 0 0,0 12-8-16,-2 10 8 0,-4 4-15 15,-1 16-53-15,-5 24 22 16,4 10 32-16,1 6 12 16,7-4-14-16,0-10-4 15,13-16-26-15,21-17-2 16,13-9 48-16,13-28 47 15,13-29 13-15,10-17-16 16,4-12-28-16,-7-4-6 16,-9 0 2-16,-16 1-11 15,-14 3-1-15,-21 6-9 16,-18 11-47-16,-2 22 8 16,-25 22 5-16,-13 25 33 0,-6 21-8 15,-3 27-3-15,7 14 9 16,11 2 4-16,18-4-13 15,11-9-9-15,20-10-16 16,27-5 21-16,16-4 25 16,7 0 7-16,2 1 28 15,-3-1-1-15,-13-2-11 16,-14 0-4-16,-15-4-12 16,-16-2-1-16,-11 0 17 15,0 2 8-15,-15 5 32 16,-12 1-15-16,-9 4-21 0,-2 1-11 15,-2-1-16 1,-9-7-86-16,11-11-150 0</inkml:trace>
  <inkml:trace contextRef="#ctx0" brushRef="#br0" timeOffset="1553.7617">13918 2418 968 0,'0'0'122'16,"0"0"-59"-16,0 0-13 16,0 0-32-16,-135-96-18 15,81 96-19-15,-8 24-33 16,-1 20 5-16,7 8 24 16,19 4 9-16,16-3-66 0,21-5-34 15,5-2 69-15,30 0 28 16,10 2 17-16,6 0 0 15,-2 2 0-15,-1-2 2 16,-11-2 0-16,-6-3 7 16,-11-10 0-16,-8-4-8 15,-10-5 15-15,-2-2 10 16,-11 2 18-16,-23 0 1 16,-31 6-45-16,7-8-58 15,5-16-297-15</inkml:trace>
  <inkml:trace contextRef="#ctx0" brushRef="#br0" timeOffset="1769.8706">14556 2677 578 0,'0'0'384'16,"0"0"-300"-16,0 0-67 15,-79 114-6-15,31-56-11 16,3 2 0-16,7-2 0 16,13-11-6-16,15-15-135 15,8-16-135-15,2-16-375 0</inkml:trace>
  <inkml:trace contextRef="#ctx0" brushRef="#br0" timeOffset="1879.6148">14554 2256 823 0,'0'0'0'16,"0"0"-156"-16,0 0-212 0</inkml:trace>
  <inkml:trace contextRef="#ctx0" brushRef="#br0" timeOffset="2199.1895">15560 1596 933 0,'0'0'132'15,"0"-126"-103"-15,0 47-29 16,-13-1-2-16,-7 16-22 16,-9 16 2-16,-5 22 22 15,-3 20 9-15,-3 6-9 16,-3 32-15-16,-8 40-24 15,4 51 9-15,12 61 14 16,12 32 0-16,19 7 5 16,4-19 10-16,0-49-7 15,4-41 7-15,3-31 1 16,0-28-2-16,2-4 1 16,1 9 0-16,9 6-5 15,-2 10 6-15,-17 27-118 0,0-19-104 16</inkml:trace>
  <inkml:trace contextRef="#ctx0" brushRef="#br0" timeOffset="2335.7942">14981 3260 745 0,'0'0'78'15,"0"0"-77"-15,182-134 9 16,-37 47-10-16,-20 15-89 15,-17 6-226-15</inkml:trace>
  <inkml:trace contextRef="#ctx0" brushRef="#br0" timeOffset="2853.5918">15757 2081 363 0,'0'0'292'0,"0"0"-209"16,0 0-83-16,0 0-14 15,-14 108 11-15,10-45 3 16,1-1-1-16,3-8-4 16,7-12-2-16,15-12 7 15,3-10 0-15,2-10 3 16,4-8 13-16,0-2-2 16,5-4-4-16,1-14-10 15,-1-4-39-15,-3 2-43 16,-6 8 32-16,-11 12-70 0,-11 14-29 15,-8 46 112-15,-42 51 37 16,-13 45 63-16,8 16-11 16,18-5-26-16,32-43-25 15,3-46-1-15,26-29 1 16,6-21-1-16,5-6 0 16,0-7 39-16,1-12 36 15,-12-3 75-15,-8-32 7 16,-3-17-80-16,-5-5-64 15,-3 2-13-15,-6 10 0 16,-2 14 3-16,-2 14 50 16,0 14 11-16,-10 6-64 15,-38 48-64-15,-41 40 47 0,-36 39 17 16,-12 13 22 0,5-1 4-16,21-19 1 0,30-30 12 15,15-20-13-15,12-17-14 16,-2-12-12-16,-55 11-2 15,11-9-158-15,-1-21-401 0</inkml:trace>
  <inkml:trace contextRef="#ctx0" brushRef="#br0" timeOffset="3695.7979">15286 3034 80 0,'0'0'369'0,"0"0"-241"15,0 0-64-15,0 0-28 16,0 0-36-16,0 0-19 16,0 0-16-16,-2 0 17 15,2 0 18-15,0 0 0 0,0 0 79 16,0 0 78 0,-7 0-11-16,3 0-37 0,0 0-54 15,2 0-25-15,2 0-8 16,0 0-22-16,0 0-7 15,0 0-1-15,0 0-13 16,0 14-17-16,0 10 0 16,0 16 27-16,0 16 11 15,0 14 0-15,2 26 0 16,6 27-1-16,15 23 2 16,8 11-1-16,5-13 0 15,-10-36-32-15,-11-46-196 16,-12-44-575-16</inkml:trace>
  <inkml:trace contextRef="#ctx0" brushRef="#br0" timeOffset="4685.5781">14681 2376 212 0,'0'0'222'16,"0"0"-134"-16,0 0 6 15,0 0-29-15,0 0-33 16,0 0 11-16,0 0-17 16,-17-84 26-16,13 78 33 0,-2 0-27 15,1 6-25-15,-4 0-33 16,0 0-20-16,-2 0-28 16,0 0-23-16,0 9 38 15,4 0 17-15,3-5 11 16,2 0 4-16,2-4 0 15,0 0-7-15,0 0 6 16,0 0-9-16,2 0 10 16,7 0-12-16,-1-6 13 15,-1-2 10-15,-4 0 8 16,-3 2 50-16,0 4-35 16,-18 2-33-16,-32 28-69 15,4 8-189-15,6 0-108 0</inkml:trace>
  <inkml:trace contextRef="#ctx0" brushRef="#br0" timeOffset="24578.7475">25408 13509 39 0,'0'0'175'0,"0"0"-50"16,0 0-5-16,0 0-36 0,-33-4-1 15,31-2-9 1,0 0-3-16,0-2-32 0,2 2-5 16,-3-2 20-16,1 0-4 15,-3 0-5-15,3-2-15 16,0 2-8-16,-1-2 1 15,3 0-23-15,0 0 0 16,0-2-1-16,0 0-6 16,0-2 7-16,3 0 0 15,11 0-8-15,1 0 8 16,7-1-20-16,9 1 9 16,5 0-5-16,2 5-22 15,2 5-7-15,-2 4-7 16,-3 0-1-16,-8 0 4 0,-4 16 16 15,-10 4 4-15,-7 4 6 16,-6 4 13-16,0 6 10 16,-13 2 1-16,-9 0 5 15,-7 0 3-15,-2-6-9 16,2-4 2-16,0-6 8 16,7-1-10-16,-1-6 6 15,5 0 4-15,5-3-10 16,-1-1 7-16,6 0-7 15,1-4-10-15,1 2-1 16,4-1-8-16,-4-5 19 16,6 2 0-16,0-3-1 15,0 4-5-15,0 0-9 16,0 2 4-16,0 2 11 16,0 6-1-16,0 4 1 0,0 2-1 15,3 14 1-15,10-6-101 16,-4-4-311-16</inkml:trace>
  <inkml:trace contextRef="#ctx0" brushRef="#br0" timeOffset="24732.0091">25583 13940 1156 0,'0'0'243'15,"0"0"-156"-15,0 0-19 16,0 0-24-16,0 0-44 0,0 0-28 15,0 0-243 1,-21-70-282-16,71 54 140 0</inkml:trace>
  <inkml:trace contextRef="#ctx0" brushRef="#br0" timeOffset="24912.4924">25828 13644 1122 0,'0'0'212'0,"0"0"-189"15,0 0-23 1,151-73-196-16,-42 43-120 0,-5-4-528 0</inkml:trace>
  <inkml:trace contextRef="#ctx0" brushRef="#br0" timeOffset="25751.9928">26503 13194 730 0,'0'0'211'16,"0"0"-137"-16,0 0 2 0,0 0-35 16,0 0-41-16,0 0-29 15,0 0 20-15,79-48 8 16,-33 44-1-16,-2 4 1 16,-2 0-12-16,-2 8 11 15,-4 18-17-15,-5 10-25 16,-6 9-16-16,-6 5 11 15,-5 0-3-15,-7 0-6 16,-7-4-3-16,0-4 41 16,-25-4-9-16,-15 2-36 15,-9 1-30-15,-7-1 10 0,1-3 5 16,3-2 7 0,10-7 50-16,11-6 23 0,11-4 33 15,11-4-4-15,7-4-13 16,2 2-2-16,0 0 8 15,13 4 8-15,5 4-10 16,4 6-1-16,9 18-10 16,-9-6-9-16,-8 2-66 0</inkml:trace>
  <inkml:trace contextRef="#ctx0" brushRef="#br0" timeOffset="26032.4796">26748 13758 871 0,'0'0'159'0,"0"0"-120"16,0 0-39-16,0 0-211 15,0 0-1-15,0 0 142 16,196-8-32-16,-107-2-96 0</inkml:trace>
  <inkml:trace contextRef="#ctx0" brushRef="#br0" timeOffset="26414.4058">27509 13225 834 0,'0'0'204'0,"0"0"-68"16,0 0-43-16,0 0-76 15,0 0-17-15,118-83-20 16,-33 63 20-16,13 6-9 16,4 10-50-16,-21 4-32 15,0 10-39-15,-24 18-2 16,-37 38-19-16,-18-8-41 16,-4 1-61-16</inkml:trace>
  <inkml:trace contextRef="#ctx0" brushRef="#br0" timeOffset="26560.7032">27750 13669 202 0,'0'0'191'16,"0"0"-115"-16,0 0-27 16,0 0-27-16,0 0-22 15,0 0-1-15,-23 103-1 16,23-77-9-16,0 0 11 16,21 4 0-16,-3-2-23 15,-1-6-154-15</inkml:trace>
  <inkml:trace contextRef="#ctx0" brushRef="#br0" timeOffset="26675.6474">27748 14083 1164 0,'0'0'197'0,"0"0"-149"16,0 0-48-1,0 0-576-15</inkml:trace>
  <inkml:trace contextRef="#ctx0" brushRef="#br0" timeOffset="27696.0661">29011 12583 523 0,'0'0'156'0,"0"0"-81"0,-56-144-23 15,54 97 2 1,2 5-17-16,14 0-19 0,17 2 26 16,13-2-3-16,12-2-14 15,31-9-8-15,36-5-19 16,46-2 0-16,20 8 0 16,0 16-1-16,-10 22 0 15,-28 14-8-15,-14 24 2 16,-26 14-2-16,-29 4-4 15,-28 0-4-15,-14 8-47 16,-7 29-11-16,-15 29 35 16,-18 30 28-16,-14 11 12 15,-41-11 12-15,-14-12-2 0,6-32 26 16,5-15 4-16,12-19-1 16,1-10-3-16,-3 6-5 15,-11 2 19-15,-10 0 2 16,-2-7-10-16,-5-11 0 15,-4-8-20-15,-7-6-13 16,5-8-9-16,3-6 9 16,13-2-9-16,12 0 0 15,10 2-7-15,8 4 1 16,5 10-43-16,2 10-3 16,5 10 22-16,5 15 7 15,6 7 4-15,11 10 12 16,2 8-14-16,5 9 20 15,28 15 1-15,18 18 1 0,14 18 17 16,4 1-2-16,-5-15 1 16,-14-26-3-16,-17-31 2 15,-8-13 0-15,-8-12-7 16,1 6-2-16,-3-2 12 16,-1 0-12-16,-3-18-6 15,-4 5-1-15,-3-11-138 16,-2-15-365-16</inkml:trace>
  <inkml:trace contextRef="#ctx0" brushRef="#br0" timeOffset="27846.6632">29905 15212 1205 0,'0'0'311'0,"0"0"-170"16,0 0-141-16,0 0-54 15,0 0-439-15,0 0-38 0</inkml:trace>
  <inkml:trace contextRef="#ctx0" brushRef="#br0" timeOffset="28087.1263">30912 13734 902 0,'0'0'217'16,"0"0"-177"-16,133-38-40 15,-14 22 0-15,52 4 1 16,7 8-1-16,-37 4-140 15,-45 0-469-15</inkml:trace>
  <inkml:trace contextRef="#ctx0" brushRef="#br0" timeOffset="28997.8415">29849 15534 798 0,'0'0'321'16,"0"0"-178"-16,0 0-38 15,0 0-40-15,0 0-65 16,0 0-60 0,43-18-134-16,-22 0-323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59:09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13711 6659 212 0,'0'0'129'16,"0"0"-96"-16,0 0 4 0,0 0 7 16,0 0 16-1,0 0-25-15,-17-42-9 0,17 38 14 16,0 0-7-16,0 4-8 15,0-2-16-15,0 2 2 16,0-2 9-16,0-2 3 16,0-4 11-16,6-10-14 15,17-10-19-15,8-10 6 16,9-6-5-16,2-4-2 16,1 1 1-16,-6 7 0 15,-6 10-1-15,-8 10 0 16,-8 10 0-16,-1 4-1 15,-3 6-19-15,4 0 1 16,1 0 1-16,1 6 5 16,6 8 11-16,-3 0 1 0,3 2 0 15,-6 2-1-15,1 0 1 16,-3 2 0-16,3-1 1 16,-2-4-2-16,0 2 2 15,1-6 2-15,1 0-2 16,0-4 1-16,2-3 5 15,0-1 1-15,-5-1 0 16,1-2-6-16,-5 2 1 16,-1-2-2-16,-6 4-2 15,3-2 1-15,-3 3-11 16,0 4 11-16,3-1 1 16,2 2-2-16,4 0 1 0,3 0 0 15,6-2 1-15,7-2 0 16,10-6 6-16,7 0 6 15,8 0-1-15,6-14-4 16,-2-2-5-16,0 0-1 16,-10 1 0-16,-6 4 6 15,-7 0-6-15,-12 6 0 16,-7 3-1-16,-7 0-10 16,-5 2 0-16,1 0 3 15,-2 0-9-15,3 0 10 16,3 0 6-16,7 0 0 15,8 0 6-15,14 0 4 16,13-10 17-16,16-14 1 16,11-13-13-16,7-1-6 15,-5 0-8-15,-11 8-1 0,-16 8 0 16,-20 10 0-16,-14 6-1 16,-13 4-17-16,-6 2 2 15,0 0 8-15,0 0-1 16,0 0 9-16,0 0-1 15,0 0-1-15,2 0 1 16,5 0-11-16,5 0 6 16,5 0 6-16,7 0 6 15,8 4 1-15,3-4 3 16,4 0-3-16,3 0-5 16,0 0 5-16,3 0-6 15,1-6 4-15,-1 0-5 16,-1 0-1-16,-1 0-1 15,-3 6-8-15,-4 0-19 16,3 0-23-16,-7 14-102 0,-10-4-202 0</inkml:trace>
  <inkml:trace contextRef="#ctx0" brushRef="#br0" timeOffset="9514.7338">15327 1221 67 0,'0'0'193'15,"0"0"-156"-15,0 0-25 16,0 0 113-16,0 0-19 15,0 0-43-15,0-40 11 16,0 34-27-16,-2 2 31 16,-2 2 9-16,2 2-31 0,2 0-34 15,0-2-13-15,0 2-9 16,0 0-1-16,0 0-9 16,0 0-2-16,0 0 5 15,0 0-2-15,0 0 1 16,0 0-3-16,0 0 3 15,0 0-7-15,0 6 14 16,0 8-1-16,0 4-4 16,0 8 6-16,0 4 0 15,8 6 2-15,0 6 6 16,-1 4-8-16,-1 4-1 16,2 4 0-16,-2 3-1 15,1 3 2-15,1 2 1 16,2 3 0-16,1 0-1 0,2 1 0 15,1 2 6 1,-1-1-6-16,-2 1 0 0,0-2 0 16,0 3 0-16,-4-5-1 15,-2 0-4-15,-3-4 5 16,2-4 0-16,-2-1 0 16,3-5 6-16,-1-2-5 15,3-1-1-15,-2 4 1 16,1-3-1-16,1-2 1 15,-1-2 1-15,-2-4-1 16,2-6 0-16,-2-4 1 16,0-6-1-16,-2-6 0 0,1-1 0 15,-1-3 0 1,-2-5 0-16,0-2 0 0,2-1 6 16,-2-4-7-16,0-2 1 15,0 2 0-15,0-2 19 16,0 0 8-16,0 0-9 15,2 0-5-15,0 0-4 16,0 0-2-16,19-6-8 16,-3-6-88-16,-3-9-145 0</inkml:trace>
  <inkml:trace contextRef="#ctx0" brushRef="#br0" timeOffset="10616.2131">14176 3319 10 0,'0'0'165'0,"0"0"-73"0,0 0-11 15,0 0-16-15,0 0-26 16,0 0-5-16,-124-59 2 16,111 53 9-16,-1 2 13 15,3 2 0-15,2 0-24 16,-2 2-14-16,0 0-19 16,-4 0-1-16,-6 2 0 15,-6 8-1-15,-2 5-7 16,5-4 8-16,4-3 8 15,9-4 11-15,4-2 45 16,7-2-31-16,0 0-33 16,0 0-4-16,0 0-14 15,0 0-5-15,0 0 0 0,0 0 1 16,9 0-9-16,7 0 28 16,9 0 3-16,6 0 23 15,11-2-4-15,7 0-1 16,4 0-6-16,7 1-11 15,7-2 8-15,0-1-8 16,4 0 9-16,-4-2-8 16,0 1 9-16,-3-4-2 15,-1 3-8-15,2-4 9 16,-6 2-9-16,1 0 5 16,-6 0 1-16,-4 0-7 15,-8 0 0-15,-5 2 0 16,-3 0 0-16,-3 2 0 0,0-2 0 15,0 0 1-15,3-2 8 16,0 2-8-16,-3-2 0 16,-2 0 0-1,-3 0-1-15,-1 2-1 0,-3 2 1 16,3-2 0-16,-6 0 1 16,2 2 0-16,-1-2 0 15,-3 2-1-15,4-2 0 16,-1 0 1-16,2-2 1 15,2-2-1-15,-1 0 0 16,-1 0 6-16,-2 2 2 16,-2 2-3-16,-3 0-6 15,-3 2 2-15,-3 0-1 16,-3 1 0-16,1 2 8 0,-2-3-8 16,1 2 1-16,1 0-1 15,-3 2 0-15,3 0-1 16,-3 0-9-16,1 0-21 15,-5 4-126-15,-5 10-104 16,-17-8-214-16</inkml:trace>
  <inkml:trace contextRef="#ctx0" brushRef="#br0" timeOffset="12437.2471">15375 1185 77 0,'0'0'20'0,"0"0"-20"16,0 0 0-16,0 0 0 15,0 0 19-15,0 0 1 16,0 0 20-16,-25-36 2 16,17 36-2-16,-1-3 2 15,1 3-14-15,0 0-11 0,4 0 31 16,2 0 6-16,2 0-15 16,0 0-13-16,-3 0 9 15,3 0 2-15,0 0-2 16,-2 0-5-16,2 0-5 15,0 0-15-15,-2 0-8 16,0 0-1-16,-2 0-1 16,-4 0 1-16,2 13 0 15,-3-1 5-15,3 2-5 16,-4 0 0-16,4 0-1 16,-5 4-1-16,0 4 1 15,-7 8 1-15,0 6-1 16,-4 6 0-16,-1 2 7 15,5-1-6-15,1-2 0 16,-1 2 0-16,3-3 7 0,-1 0-6 16,-2 2 11-16,2 0-2 15,-1 0 1-15,-3 0 1 16,-3 5-6-16,-2 3-4 16,-4 2 7-16,0 0 2 15,3 0-11-15,-1-4 2 16,5-2-2-16,-1-6 0 15,6 0 0-15,1-5 0 16,1-1-1-16,-1-3 0 16,3 4 0-16,-5-1 1 0,0 0 0 15,0 2 0 1,-2-2-1-16,0 0 1 0,0-2 6 16,-3 0-6-16,4 0-1 15,1-1 1-15,3-5-1 16,-1-2 0-16,3 0 1 15,-1-4-1-15,1 4 1 16,-3 0 0-16,-2 0 0 16,2 2 0-16,-1 0-1 15,1-2 1-15,3-2-1 16,1-2 2-16,4-4-1 16,1-5-1-16,3-4 0 15,0 0 0-15,-4-2 1 0,2 1 0 16,-7 6 10-1,-3 1 5-15,-7 5-4 0,2 0-11 16,-4 0 0-16,4-2 0 16,4-2 9-16,3-4-10 15,6-2 0-15,3-4 0 16,1 0 0-16,2-2-2 16,0 0 2-16,-4 2 1 15,0 2-1-15,-5 0 1 16,-1 2-1-16,-1 2 1 15,0-2 8-15,0 2-8 16,0-2-1-16,1 0 1 16,3-2 0-16,3 0 5 15,-1-2-5-15,2 0 6 16,1-2 9-16,-1 0 8 0,3 0 14 16,0-2-14-1,2 0-9-15,0 2-9 0,-2-2-6 16,0 2 0-16,-3 2 0 15,-6 4-1-15,-2 4 0 16,-3 0 1-16,0 2 0 16,0-4 2-16,6 0-1 15,1-3 0-15,5-4 0 16,4-1-1-16,0 0-16 16,6 2-88-16,15 0-181 15,0-4 72-15</inkml:trace>
  <inkml:trace contextRef="#ctx0" brushRef="#br0" timeOffset="13737.3168">14052 1806 332 0,'0'0'170'0,"0"0"-99"16,0 0 10-16,0 0-24 16,0 0-20-16,0 0-19 15,0 0-18-15,-5-18 0 16,5 18-11-16,5 0-1 15,11 13 11-15,5 6-11 16,11 7 11-16,6 9 1 16,4 3 0-16,8 4 0 0,0 2 1 15,2 0-1-15,-3-2 1 16,-3-2 0-16,-3-5 0 16,-3-7 1-16,-2-5 0 15,-5-6-2-15,-6-3-13 16,-2-2-28-16,-8-5-29 15,-3 8-45-15,-6-3-37 16,-5-2-114-16</inkml:trace>
  <inkml:trace contextRef="#ctx0" brushRef="#br0" timeOffset="14202.1219">14654 2017 192 0,'0'0'131'16,"0"0"-53"-16,0 0-11 15,0 0-10-15,0 0 13 16,0 0-16-16,0 0-16 16,-21-34-26-16,21 34-12 15,0 0 0-15,0 0 0 0,-2 0 0 16,2 0-2-16,0 0-9 16,0 12 9-16,0 8-6 15,0 8 8-15,7 2 0 16,4 4 0-16,-2-2 0 15,0 0-1-15,0-4 1 16,-4-3 0-16,-1-3-1 16,-4 2 0-16,0 0 1 15,-4 4 9-15,-19 4 24 16,-6 4 3-16,-4 4-15 16,-1 2-21-16,-15 12 0 15,7-11-122-15,4-13-185 0</inkml:trace>
  <inkml:trace contextRef="#ctx0" brushRef="#br0" timeOffset="15960.7736">14010 1243 499 0,'0'0'133'0,"0"0"-76"16,0 0 0-16,0 0-5 16,0 0-3-16,0 0 10 15,0 0-59-15,-77-50 0 16,44 50 0-16,-7 0 0 15,3 12-3-15,3 6-6 16,10 0 1-16,5-2-27 16,13 0-34-16,2 0-8 0,4 4 48 15,0 4 18-15,0 4 4 16,2 2-6-16,12 5 0 16,1 2 11-16,3 3-4 15,-3 1-1-15,1 5 6 16,-3 2 0-16,-6 2 1 15,-5 4 0-15,-2-2 10 16,0-5-4-16,-18-5 7 16,-6-11 9-16,-5-4-5 15,-5-13 5-15,-1-10 27 16,-1-4-23-16,5-18 40 16,7-24-28-16,10-15-38 15,11-9-44-15,8-20-81 16,17 16-61-16,1 18-38 0</inkml:trace>
  <inkml:trace contextRef="#ctx0" brushRef="#br0" timeOffset="17919.9976">15823 1560 211 0,'0'0'161'15,"0"0"-83"-15,0 0-60 16,0 0 15-16,0 0 26 15,0 0-6-15,0 0 4 0,-95-89 16 16,83 77-18-16,3 2-7 16,3 2 2-16,2 2 17 15,1 5-27-15,3 1-22 16,0 0-12-16,0 0-6 16,0 0-10-16,0 0-4 15,0 0-11-15,0 5 6 16,0 14 18-16,7 8-2 15,2 9 2-15,-3 13 1 16,1 13 0-16,0 12 1 16,-5 11 1-16,0 2-1 15,0 6 0-15,-2-11 0 0,3-9 0 16,1-18 1 0,0-16 5-16,-2-17-7 0,4-11 0 15,-4-4 0 1,-2-7 0-16,2 0 7 0,-2 0 16 15,0 0 18-15,2-18 43 16,0-8-51-16,5-14-27 16,3-9-5-16,9-5-1 15,5-6 0-15,10-2-15 16,1 0-26-16,1 10 11 16,-5 9 10-16,-11 19 12 15,-9 12 0-15,-4 12-27 16,-2 0-62-16,1 15 47 15,3 14 25-15,0 11 14 16,-2 9 9-16,0 1 2 0,-3 0 0 16,-2-4 1-16,4-2 6 15,4-4-7-15,3 12-20 16,0-9-113-16,-8-15-175 0</inkml:trace>
  <inkml:trace contextRef="#ctx0" brushRef="#br0" timeOffset="19217.1298">14573 3521 439 0,'0'0'204'0,"0"0"-128"15,0 0-25-15,0 0-4 0,0 0-19 16,0 0-15-1,0 0-13-15,0-6-1 0,0 6-15 16,0 8 0-16,0 10 10 16,0 10 6-16,0 10 0 15,4 6 1-15,6 4 8 16,-1-1-8-16,-1-7 0 16,6-10 0-16,-3-12 0 15,0-10-1-15,1-6 1 16,-2-2 12-16,6-10 26 15,2-17 36-15,4-6-30 16,1-6-27-16,-4 3 0 16,-1 4-17-16,-5 10 8 15,-1 4-9-15,1 4 0 0,1 6 0 16,1 2-10-16,3 4-6 16,2 2-4-16,2 0 4 15,1 0 1-15,4 14 2 16,-4-2 0-16,2 2 12 15,0-3-6-15,-3-6 7 16,0-3 0-16,1-2 9 16,3-2 7-16,3-16 13 15,-2-8 7-15,-4-2 11 16,-8 2-5-16,-9 2 3 16,-6 2-9-16,0 4-36 15,0 2 0-15,-6 6-51 16,-7 10-72-16,-1 0-170 15,5 0-389-15</inkml:trace>
  <inkml:trace contextRef="#ctx0" brushRef="#br0" timeOffset="38071.1691">25822 7542 22 0,'0'0'313'0,"0"0"-240"16,0 0-67-16,0 0-6 15,0 0 0-15,0 0 1 16,6 0 22-16,-6 0-3 16,0 0-4-16,0 0-14 15,0 0 21-15,0 0 105 16,0 0-37-16,0 0-32 15,0 0-24-15,2 0-3 16,4-4-12-16,5-6-8 16,7-5-12-16,9-3-1 0,9-2 0 15,6 0-14-15,16-2 7 16,13-2-1-16,30-2 9 16,30-4 0-16,-9 4 0 15,-8 6 2-15,-18 6-1 16,-25 8-1-16,5 2 0 15,0 0-2-15,-16 4 1 16,-16 0 0-16,-17 0-8 16,-11 0 9-16,-12 0-1 15,-4 0 1-15,0 0 30 16,0 0 25-16,0 0-4 16,0 0-28-16,0 0-23 15,0 0-184-15,0 0-434 0</inkml:trace>
  <inkml:trace contextRef="#ctx0" brushRef="#br0" timeOffset="70512.1059">21961 7565 646 0,'0'0'124'16,"0"0"-69"-16,0 0-17 15,0 0 25-15,0 0 4 16,0 0-20-16,0 0-2 16,0 0 9-16,0 0-5 15,0 0-17-15,0 0-9 0,-2 0-1 16,2 0-9-16,0 0-3 15,0 0-9-15,0 0 8 16,0 0-9-16,0 0-1 16,0 0-1-16,0 0-12 15,0 13-14-15,0 13 22 16,0 8 6-16,0 10-1 16,7 2 1-16,2 0 2 15,0-4-2-15,4-4 0 16,5-6-4-16,3-5 2 15,2-4-8-15,6-2 2 16,7-6 8-16,5-4 0 16,3-9 0-16,9-2 12 15,10-8-11-15,6-19 12 16,9-9 0-16,0-6-13 0,2 0 9 16,-7 4-9-16,-6 4 0 15,-5 4 0-15,-6 6-20 16,-4 2-14-16,-6 6 2 15,-3 2-36-15,-7 8-49 16,-10 4-16-16,-13 10-17 16,-8 16-58-16,-5 4-97 0</inkml:trace>
  <inkml:trace contextRef="#ctx0" brushRef="#br0" timeOffset="77732.7617">6196 17572 116 0,'0'0'83'0,"0"0"-57"16,0 0-8-16,0 0 224 15,0 0-52-15,0 0-64 16,-11 0-35-16,9 0-20 16,2 0-19-16,0 0-26 0,0 0-12 15,0 0-9-15,0 0-5 16,0 0 0-16,0 0-1 15,0 0 0-15,0 0 1 16,0 0-12-16,0 0 3 16,0 0-25-16,0 0-33 15,8 0 44-15,3-6 13 16,3 6 4-16,-1-8 5 16,-1 8-11-16,1-4 2 15,-3-2-10-15,2 6-3 16,-5-4 10-16,-1 4-2 15,-4 0 1-15,-2 0 13 0,0 0 1 16,0 0 0 0,0 0 45-16,0 0 18 15,-2 0-1-15,-7 0-23 0,-3 0-23 16,-2 0-16-16,3 0-10 16,3 0 10-16,2 0 1 15,4 0 0-15,2 0-1 16,0 0-61-16,0 8-12 15,0-2-21-15,0-2-10 16,8 0 71-16,8-4 13 16,7 0 20-16,6 0 10 15,4-22-2-15,5 0 4 16,-2-5-2-16,-10 5-9 16,-7 4 0-16,-13 12-1 15,-4 6-6-15,-2 0-4 0,0 0-6 16,-20 10 1-1,-9 12 2-15,-7 5-14 0,1-4 13 16,-1 4 14-16,12-5 14 16,5-8-14-16,9-2 0 15,5-6-14-15,5-2-67 16,0-4 39-16,0 0 8 16,0 0 31-16,0 0 3 15,2 0 17-15,7 0-5 16,3-10-4-16,7-4 5 15,4-6-12-15,6 2 1 16,0-6 6-16,-2 7 1 16,-8 3-9-16,-7 9-7 15,-8 5 6-15,-4 0-13 16,0 0 13-16,-2 0 1 0,-14 10 14 16,-8 3-14-1,-7 6-8-15,-3-3-5 0,-2-2-13 16,5-8 26-16,4-2 10 15,8-4 14-15,7 0-9 16,6 0-4-16,6 0 1 16,0 0-12-16,0 0-33 15,0 0 18-15,8-6-11 16,13-2 26-16,3 0 0 16,7-6 11-16,-1 4-9 15,-4-3 5-15,-8 4-6 16,-4 9-1-16,-8-4-1 15,-6 4-7-15,0 0-2 0,0 0-18 16,0 4-48 0,-18 10 74-16,-6-5 2 0,-5 8 12 15,-2-7 5-15,4 2 3 16,4-6 24-16,8-2-25 16,6 4-19-16,0-2-19 15,5 6-7-15,-1-2-14 16,5-2 31-16,0-4-25 15,0-2-41-15,0-2 34 16,9 0 40-16,12 0 1 16,2-2 26-16,6-14-5 0,8-2 21 15,-4 0-6-15,0 8-34 16,-6 2-1-16,-9 4-1 16,-10 4-9-16,-6 0-21 15,-2 0 4-15,0 8-2 16,-6 2 28-16,-14-2 1 15,-6 4-1-15,-6-10-50 16,-1 2 25-16,-2-4 25 16,-2 0 33-16,4 0 35 15,4 0-52-15,9-4-13 16,6-2 10-16,8 6 33 16,6-4-46-16,0 0-62 15,0 4-53-15,13 0 89 16,12 0 26-16,4 0 1 0,4 0 7 15,6 0-7-15,-6 0 0 16,-2 0 0-16,-5 0 0 16,-1 0 9-16,-5 0-1 15,-3 0-9-15,-3 0-2 16,-9 0-4-16,-5 0 6 16,0 0 39-16,-7 8 45 15,-15-2-48-15,-10 2-30 16,-3 2 8-16,-5-6 24 15,5 0 1-15,6-4 28 16,6 0-3-16,7 0-63 16,9 0-1-16,7 0-8 15,0-4-31-15,0 0 26 16,0-2-22-16,11 2-11 16,7 0 24-16,5 4 1 0,4 0 20 15,8-4-1-15,3 4 1 16,2-6 1-16,-5 6 0 15,-6-4-1-15,-8 4 1 16,-13 0-33-16,-8 0 2 16,0 4 31-16,-15 2 62 15,-18 2-47-15,-12 0-9 16,-1-6 17-16,-4-2-9 16,8 0 19-16,9 0-32 15,10-6-2-15,8-6-11 0,8 6-10 16,7 2-33-16,0 4-89 15,0 0-48-15</inkml:trace>
  <inkml:trace contextRef="#ctx0" brushRef="#br0" timeOffset="77909.0511">6401 17646 99 0,'0'0'149'0,"0"0"-93"15,0 0-34-15,0 0-8 16,-147 10-14-16,111-10-6 16,7-4-11-16,11-6 8 0,9-2-90 15,5 6-48-15</inkml:trace>
  <inkml:trace contextRef="#ctx0" brushRef="#br0" timeOffset="83154.852">6334 13846 176 0,'0'0'94'16,"0"0"-26"-16,0 0 2 0,0 0-13 15,0 0-36-15,0 0 66 16,0 0 4-16,-2-22-38 16,0 18-2-16,-3 2 22 15,0 2-25-15,3-2-26 16,-4 2-22-16,-1 0 0 16,-2 0 0-16,-2 0 0 15,0 0 1-15,-5 0-1 16,3 4-26-16,-1 4 9 15,1 0-8-15,7-2 2 16,1-2 22-16,5-4-7 16,0 2-27-16,0-2-4 15,7 0 10-15,12 0 29 16,10 0 13-16,8-6 0 16,-2-8 5-16,-4-2-5 0,-7 4-12 15,-8 4 5-15,-9 4 1 16,-5 4-1-16,-2 0-4 15,0 0 4-15,0 0 5 16,0 0-11-16,0 0-13 16,-7 0-6-16,-3 2-14 15,-4 10 7-15,-6 4-30 16,0 2-45-16,-1 0 88 16,6-4 5-16,7-2 8 15,2-2 0-15,6-4-18 16,0 2 3-16,6-6 15 15,11-2 2-15,6 0 22 16,3-2 2-16,1-18 0 0,-5 0 16 16,-4-4-7-16,-7 4 21 15,-9 2 0-15,-2 6-15 16,0 2-21-16,0 2-7 16,-6 6-13-16,-10 2-30 15,-2 0-23-15,-4 0 31 16,0 10-30-16,2 4 1 15,4 2 34-15,7-2-12 16,3 0 12-16,6 0 5 16,0-2-19-16,0 0 18 15,0-4-2-15,10-2 15 16,4-2 0-16,-3-4 13 0,0 0 6 16,-2 0 0-1,-4 0 12-15,-3-4 23 0,-2-2 2 16,0-4 38-16,0 0-84 15,-4 0-10-15,-10 0-20 16,-4 2-23-16,2 4-34 16,1 4 27-16,3 0 34 15,2 0-6-15,3 10-27 16,1 6 1-16,-2 6 48 16,6 2 0-16,0-6 0 15,2 0-15-15,0-6-19 16,2-7-17-16,12-5 8 15,5 0 18-15,4-7 25 16,-3-7 7-16,-2 2 6 0,-7 0-2 16,-4 6-5-16,-7 6 3 15,0 0-9-15,-9 0-199 16</inkml:trace>
  <inkml:trace contextRef="#ctx0" brushRef="#br0" timeOffset="84925.0961">2948 13826 150 0,'0'0'274'16,"0"0"-122"-16,0 0-73 15,0 0-46-15,0 0-33 16,0 0-17-16,0 0 3 15,0 0-2-15,0 2 16 16,0-2 7-16,0 0 21 16,0 2 22-16,0 4-21 15,0 6-29-15,0 8-5 16,0 10 5-16,0 4 29 16,4-2-4-16,-2-6-19 15,2-8 5-15,3-10-10 16,-3-8 19-16,6 0 14 0,3-5 22 15,7-24 32-15,11-7-36 16,7-10-27-16,4 2-15 16,-1 2-10-16,-4 12-23 15,-6 12-55-15,3 8-96 16,-12 8-103-16,-7 2-92 0</inkml:trace>
  <inkml:trace contextRef="#ctx0" brushRef="#br0" timeOffset="87959.817">6484 15292 443 0,'0'0'290'16,"0"0"-127"-16,0 0-19 15,0 0-55-15,0 0-52 16,0 0-18-16,0 0-9 16,-3-8 0-16,3 4 21 15,0 4 32-15,0 0-3 0,0 0-9 16,0 0-30 0,0 0-15-16,0 0-6 0,0 4-20 15,0 10-3-15,0 14 21 16,13 12 2-16,0 8 0 15,6 4 0-15,-2 2 0 16,1 5 7-16,3-1-6 16,-4-4-1-16,1-2 0 15,-5-6 0-15,-1-6 0 16,-2-10-11-16,-3-10 4 16,-3-8 1-16,-2-8-32 15,-2-4 29-15,4 0 9 16,-4 0 1-16,0 0 22 15,0-20-11-15,0-8-11 16,4-12-1-16,2 0-11 0,5-6-8 16,3 2-16-1,1 4 5-15,6 0 17 0,1 0-31 16,0 3 15-16,0-3-7 16,-4 10 15-16,-5 6 21 15,-6 12 0-15,-3 4 8 16,-4 6 20-16,0 2-17 15,0 0 2-15,0 0-13 16,0 0-13-16,0 0-2 16,6 14-8-16,0 8 14 15,3 10 8-15,-1 3 0 16,0 6 1-16,0 4 7 16,1-1 1-16,-3-4 3 0,4 2-11 15,7 6-7-15,-1-12-127 16,-3-14-164-16</inkml:trace>
  <inkml:trace contextRef="#ctx0" brushRef="#br0" timeOffset="89776.3095">4442 17656 126 0,'0'0'141'0,"0"0"236"0,0 0-94 16,0 0-146-1,0 0-59-15,0 0 2 0,-11-18-21 16,11 18-7-16,-2 0-1 15,2 0-15-15,0 0-4 16,0 0-19-16,0 0-13 16,0 0-12-16,0 0-17 15,0 12-1-15,0 12-8 16,2 12 19-16,11 12 19 16,8 14 1-16,-1 6 1 15,2 7 4-15,2-7-6 0,-1-2 0 16,-1-12-14-16,-2-14-17 15,-2-11 11-15,-5-14-3 16,-1-10 4-16,-2-5 19 16,6-27 2-16,4-23 24 15,3-20-3 1,-1 0-10-16,-5 2 10 0,-1 14-11 16,-9 19-10-16,-3 17 5 15,-2 8-7-15,-2 10-1 16,3 0-5-16,1 0-23 15,5 0-34-15,4 14-2 16,10 8 18-16,4 5 23 16,6 1 11-16,0-2 13 15,5 0 0-15,0-2 0 16,-1-4 1-16,0-10-1 0,-6-6 7 16,-7-4 0-1,-6 0 0-15,-5-12 18 0,-3-16 23 16,-6-6 37-16,-4-12-23 15,0-7-2-15,0-1-28 16,-9-4-16-16,-11 8-16 16,2 2-24-16,-2 12-63 15,6 14-90-15,4 12-190 0</inkml:trace>
  <inkml:trace contextRef="#ctx0" brushRef="#br0" timeOffset="98064.304">26607 12386 454 0,'0'0'84'0,"0"0"147"16,0 0-41-16,0 0-62 15,0 0-4-15,0 0-34 16,0 0-26-16,0 0-15 16,0 0-13-16,0 0-7 0,0 0-17 15,0 0-11-15,0 0 7 16,0 0-8-16,0 0-6 15,0 2-4-15,0 6-2 16,0 6 0-16,0 12 4 16,0 17 8-16,0 15 11 15,-6 16-11-15,-10 10 1 16,1 6-1-16,1 1 0 16,14 13-103-16,0-24-162 15,0-22-136-15</inkml:trace>
  <inkml:trace contextRef="#ctx0" brushRef="#br0" timeOffset="98407.06">27031 12557 841 0,'0'0'143'0,"0"0"-100"15,0 0-35-15,0 0-4 16,0 0-4-16,-72 130-9 16,79-96-33-16,24-6 32 15,9-8 10-15,4-11 1 16,4-9 21-16,-6 0 14 16,1-17 6-16,-6-11 27 15,-4-8-22-15,-8-2 6 16,-10-2 40-16,-10 0-16 15,-5 0-32-15,-5 4 3 16,-22 4-32-16,-6 7 1 0,-7 11-17 16,-7 14-43-16,-10 8-87 15,8 20-106-15,15-2-152 0</inkml:trace>
  <inkml:trace contextRef="#ctx0" brushRef="#br0" timeOffset="98845.8007">28259 12328 804 0,'0'0'164'0,"0"0"35"0,0 0-29 15,0 0-92-15,0 0-59 16,0 0-19-16,0 0-19 16,-139 148 19-16,23-3 13 15,-18 23 14-15,-1 1 3 16,19-23-1-16,35-42-19 16,25-23-2-16,21-23-8 15,12-10 0-15,6-4-16 16,17-12-103-16,11-8-177 15,22-24-219-15</inkml:trace>
  <inkml:trace contextRef="#ctx0" brushRef="#br0" timeOffset="99792.6493">28325 12799 750 0,'0'0'260'0,"0"0"-75"16,0 0-68-16,0 0-63 16,0 0-32-16,0 0-22 15,0 0-21-15,-24 44 21 16,1 0 4-16,-4 10 6 15,-2 3 6-15,5-5-14 16,6-14 4-16,7-10-6 16,9-14-4-16,2-8-28 15,7-6-10-15,24-2 23 16,13-18 18-16,12-2 1 0,4 0-7 16,0 10 7-1,-4 10-11-15,-5 2 1 0,-4 12-11 16,-5 14 8-16,-11 4 6 15,-8 0-9 1,-13 0 15-16,-10 0 0 0,-4 3-13 16,-34 0 14-16,-15 6 0 15,-14-1 0-15,-26-6-37 16,17-10-138-16,16-18-120 0</inkml:trace>
  <inkml:trace contextRef="#ctx0" brushRef="#br0" timeOffset="100042.4734">28459 12681 770 0,'0'0'300'15,"0"0"-51"-15,0 0-102 16,0 0-67-16,0 0-38 15,0 0-23-15,0 0-19 16,55-14-10-16,12 6 10 16,41-2-1-16,2 2 0 15,-2 4-35-15,-6 4-101 16,-44 6-119-16,-22 6-402 0</inkml:trace>
  <inkml:trace contextRef="#ctx0" brushRef="#br0" timeOffset="102472.6763">23428 13222 217 0,'0'0'313'16,"0"0"-95"-16,0 0-96 16,-129-33 47-16,92 10-44 15,6-5-38-15,4-6-16 16,6-2 3-16,3-4-32 15,5-2-28-15,1 2 9 16,8 2-12-16,4 3-4 0,0 1-7 16,18 0-6-1,17 2-1-15,17 4-15 0,6 8-3 16,6 10 2 0,-1 10-38-16,-10 4-4 0,-6 26-19 15,-10 12 6-15,-12 14 42 16,-10 11 20-16,-13 29 11 15,-2 34 5-15,-25 28 1 16,-9-9 8-16,3-31-3 16,6-43-5-16,9-29-1 15,1 0 2-15,1-4-1 16,1-4 6-16,7-14-7 16,0-12 0-16,6-8 0 0,0-4 9 15,0 0 69-15,0-6 19 16,6-16-43-1,7-10-34-15,3-2-19 0,-1 2 13 16,-1-3-4-16,-3 12-8 16,-1-1 8-16,2 7-10 15,1 5-10-15,5 8-4 16,4 4-23-16,9 0-23 16,8 15-3-16,7 10 30 15,10 4 13-15,4-1 3 16,-4-4 17-16,-3-4 2 15,-10-6-2-15,-8-8 0 16,-4-6 0-16,-6 0 5 16,-3-12 8-16,-8-10 41 0,-8-7 18 15,-6 0 37-15,0-5 16 16,-11 2-64-16,-9 4-35 16,-3 3-19-16,6 7-2 15,3 6-5-15,12 4-41 16,12-2-83-16,19 4-213 15,4-6-378-15</inkml:trace>
  <inkml:trace contextRef="#ctx0" brushRef="#br0" timeOffset="103090.9818">25119 13020 918 0,'0'0'216'0,"0"0"-100"16,0 0-69-16,0 0-32 16,0 0-6-16,160-30-8 15,-75 20-2-15,28 10-7 16,-19 0-123-16,-28 8-221 0</inkml:trace>
  <inkml:trace contextRef="#ctx0" brushRef="#br0" timeOffset="103240.6659">25279 13457 912 0,'0'0'207'0,"0"0"-141"16,0 0-42-16,150-88-14 15,-50 50-10-15,-17 10-96 16,-25 5-430-16</inkml:trace>
  <inkml:trace contextRef="#ctx0" brushRef="#br0" timeOffset="105934.5021">23626 13222 505 0,'-87'125'10'0,"7"-3"-20"16,8-8-6-16,30-29-98 16,27-49-43-16,5-8-38 0</inkml:trace>
  <inkml:trace contextRef="#ctx0" brushRef="#br0" timeOffset="106511.0143">24029 12851 1124 0,'0'0'126'0,"0"0"-75"16,0 0-51-16,-169 39-24 15,51 67 24-15,-13 52-16 16,8 15-2-16,38-25-29 15,43-48 0-15,35-52 15 16,7-17-25-16,12-5-29 16,25-10-12-16,23-14 49 0,18-2 17 15,13-36 0 1,1-7 12-16,-14-1 20 0,-22 6 12 16,-23 12 48-16,-22 14 14 15,-11 12 36-15,-6 0-110 16,-30 24-9-16,-13 18 8 15,-11 12 1-15,1 9-6 16,9-5 4-16,13-10 2 16,16-12-1-16,14-22-7 15,7-14 8-15,11-4 2 16,41-56 30-16,23-50-32 16,-4-51-42-16,-17-17-6 15,-43 9 48-15,-20 45 49 16,-33 48-4-16,-7 29-38 15,-7 16 2-15,-11 8 21 16,-11 11-30-16,-2 10-17 16,11 2 8-16,11 27 9 0,18 6-9 15,16 3-7 1,17 1-1-16,7-3-9 0,4-6 0 16,23-6 13-16,11-10 13 15,4-12 13-15,3 0 4 16,-1-12 6-16,-8-10 21 15,-7 4 0-15,-13 4-16 16,-6 12-28-16,-3 12-41 16,-3 18-295-16,-1 8 14 0</inkml:trace>
  <inkml:trace contextRef="#ctx0" brushRef="#br0" timeOffset="107270.7067">29686 12755 747 0,'0'0'231'0,"0"0"-56"16,0 0-28-16,0 0-44 15,0 0-34-15,0 0-35 16,0 0-12-16,-16 0-6 15,28 0-16-15,15 0-6 16,17 0-4-16,12 0-64 16,13 2-122-16,-16 14-214 15,-21 2-410-15</inkml:trace>
  <inkml:trace contextRef="#ctx0" brushRef="#br0" timeOffset="107419.2421">29651 13110 922 0,'0'0'183'16,"0"0"-39"-16,0 0-41 16,0 0-41-16,0 0-62 15,0 0-4-15,135-44-89 16,-60 30-113-16,-5 0-319 0</inkml:trace>
  <inkml:trace contextRef="#ctx0" brushRef="#br0" timeOffset="108469.9107">30491 12566 652 0,'0'0'107'16,"0"0"-33"-16,0 0-34 16,0 0 58-16,0 0-43 15,0 0 28-15,0 0 27 16,-16-83-42-16,16 64 17 15,0 3 40-15,0 4-43 16,0 0-21-16,0 4-16 16,0 0-10-16,0 0-7 15,0 0-18-15,3 0-4 16,10-4-6-16,11 0-13 16,7-2 7-16,9 4-13 15,8 4-3-15,-2 6-9 16,1 0-33-16,-3 18 7 15,-1 16-20-15,-5 16 3 16,-9 15 28-16,-10 11 7 0,-17 8-8 16,-2 6-5-16,-29 2 12 15,-17-1 33-15,-12-7 7 16,-2-8 6-16,0-10 18 16,4-8 8-16,12-11 3 15,8-10-13-15,11-8-2 16,12-13-7-16,6-6-13 15,7-6 1-15,0-4-1 16,0 0 1-16,0 0 1 16,0-2 9-16,12-6-3 15,1-2-8-15,1 4 0 0,-1 4-37 16,3 2-71 0,5 2 39-16,10 18 20 0,12 4-13 15,8 6-1 1,11 2 22-16,8-4-7 0,3-4 20 15,3-8 18-15,-4-10 3 16,-10-6 7-16,-16 0 26 16,-12-16 111-16,-14-12 50 15,-9-10-28-15,-9-8-40 16,-2-3-45-16,0-2 11 16,0 2-27-16,-2 8-48 15,-5 6-10-15,1 13-40 16,-3 10-101-16,2 8-134 15,-2 0-929-15</inkml:trace>
  <inkml:trace contextRef="#ctx0" brushRef="#br0" timeOffset="128193.8382">30228 13998 103 0,'0'0'119'0,"0"0"-34"15,0 0 5-15,0 0-22 16,0-19-5-16,0 15-7 16,0 1 17-16,0-1-16 15,0 2-10-15,0 0-6 16,0 2-13-16,0 0-14 16,0 0-8-16,0 0-6 15,0 0 0-15,0 0 0 16,0 0 0-16,0 0 0 15,0 0-1-15,0 0-1 16,5 0 2-16,14-2 0 16,24-6 13-16,36-7 11 0,62-12-1 15,61-3-10-15,26 2-13 16,-3 14-28-16,-26 14-104 16,-43 0-94-16,-48 4 7 15,-27 4 112-15</inkml:trace>
  <inkml:trace contextRef="#ctx0" brushRef="#br0" timeOffset="134139.0987">5890 7932 335 0,'0'0'133'0,"0"0"-97"0,0 0 12 16,0 0-12-16,0 0-23 16,0 0 24-16,-35-40-2 15,30 36 20-15,1 2-12 16,2 2-21-16,0 0 12 15,2 0 0-15,0 0-16 16,0 0-7-16,0 0-11 16,0 0 13-16,0 0-2 15,0 0 15-15,0 0 0 16,0 0-25-16,0 0-1 16,0 0 0-16,19-1-9 15,22-3 9-15,34-7 9 16,50-9 5-16,45-8 2 15,17 2 1-15,-12 6-4 16,-21 16-13-16,-42 4-16 0,-34 8-135 16,-34 4-262-16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9:04:55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17140 6176 38 0,'0'0'9'0,"0"0"-9"16,0 0-47-16</inkml:trace>
  <inkml:trace contextRef="#ctx0" brushRef="#br0" timeOffset="91.9427">17140 6176 23 0,'-22'2'16'0,"22"-2"-5"16,0 2-11-16,0 0-1 16,0 0-47-16</inkml:trace>
  <inkml:trace contextRef="#ctx0" brushRef="#br0" timeOffset="1530.8695">17135 6194 75 0,'0'0'95'0,"0"0"2"15,0 0-6-15,0 0-23 16,0 0 4-16,0 0-29 15,0 0-42-15,-4 0-1 16,2 0 82-16,0 0 57 16,2 0-57-16,-3 0-41 0,3 0-17 15,0-2 2-15,-2-2-17 16,2-2-2-16,-2 0-6 16,0-2 11-16,0 0-2 15,-3 0 13-15,0-2-13 16,-1 2-1-16,-1 0 17 15,1 0-13-15,-3 2-12 16,-3-2-1-16,2 1-1 16,-4 3-12-16,3 1-37 15,-2 1 18-15,1 2 16 16,-1 0-9-16,-1 0 4 16,-1 0-1-16,-3 0 12 15,-7 0-23-15,-1 2 31 16,-3 5-12-16,-2 0 11 15,2-1 3-15,0 0 0 0,0 2 8 16,4 0-7-16,1 0 2 16,4 0 11-16,2 0-12 15,5 0-2-15,1 4 0 16,2 0 0-16,1 4-2 16,-3 4 1-16,3 2-1 15,1 2 1-15,-2 0 0 16,4 2 0-16,-1-1-1 15,3-3 2-15,0-3-1 16,2 4 0-16,2-1 0 16,0 1 0-16,0 4 0 0,0-1 0 15,0 2 1 1,0-2-2-16,0 0 2 0,0-2-1 16,0-4 0-16,8-2-5 15,3-2-1-15,5-2 6 16,1-4 1-16,6 0-1 15,6-4 1-15,2-2 0 16,5-2 1-16,-1-2 1 16,6 0-1-16,-1 0-1 15,-3 0 3-15,1-2-2 16,-5-8-1-16,1-2 0 16,-5-2 0-16,0-2 0 15,0 0-1-15,0-4 1 16,0 0-1-16,0-2 1 0,-2 0-2 15,-5 2 1-15,-2 0 1 16,-4 4 1-16,-6 0 6 16,-3 2-5-16,-2 0 21 15,-3-2 0-15,1 0-3 16,-3 0-4-16,0-2 1 16,0 1-8-16,0-1-6 15,0 0 10-15,0-2-12 16,0 2 37-16,-5 0-29 15,-4 0 17-15,2 4-5 16,-2 0-9-16,3 4-3 16,1 0 8-16,-2 2-10 15,3 0-5-15,-3 2 5 0,1-2-1 16,-4 0 4-16,0 2-9 16,-5-2-1-16,-2 0 1 15,-3 0-1-15,1 2 0 16,-2 0 0-16,1 4 0 15,5 0 0-15,-1 0 1 16,1 2-1-16,-2 0 1 16,2 0-1-16,-3 0 0 15,1 0 0-15,-1 0 0 16,-3 0-1-16,2 0-5 16,1 0 5-16,0 2 1 15,4 2 0-15,1 2 0 16,0 4-7-16,2 2-21 15,2 4-38-15,7 14-40 16,0-4-45-16,2-8-150 0</inkml:trace>
  <inkml:trace contextRef="#ctx0" brushRef="#br0" timeOffset="1959.932">16813 6304 446 0,'0'0'179'0,"0"0"-134"15,0 0-34-15,0 0-11 16,0 0-5-16,0 0-3 16,0 0 8-16,-7 34 1 15,3-20 6-15,-4-3-5 0,4-4-1 16,2-3-1-16,2-4 1 15,0 0 0-15,0 0 19 16,0 0 19-16,0 0 10 16,0 0-18-16,0 0-17 15,0 0-14-15,4 0-77 16,6 0-292-16</inkml:trace>
  <inkml:trace contextRef="#ctx0" brushRef="#br0" timeOffset="2157.9262">17044 6346 175 0,'0'0'520'0,"0"0"-325"0,0 0-55 16,0 0-15-16,0 0-37 15,0 0-53-15,0 0-24 16,0 0-11-16,0 0-42 15,0-1-90-15,3-2-156 16,-3-3-478-16</inkml:trace>
  <inkml:trace contextRef="#ctx0" brushRef="#br0" timeOffset="2592.9693">16877 6364 195 0,'0'0'167'16,"0"0"-96"-16,0 0-52 15,0 0-18-15,0 0 6 16,0 0-7-16,0 0-1 15,23-15-36-15,-23 15-42 16,0 0 34-16,0 0 29 16,0 0 16-16,0 0 1 15,0 0 5-15,0 0 13 16,0 0 59-16,0 0 40 16,0 0 3-16,0 0-37 0,0 0-39 15,0 0-28-15,0 0-15 16,0 0-2-16,0 3-6 15,0 5 4-15,0 6 2 16,0 3 0-16,0 2 2 16,0 2 4-16,0 2 1 15,0 2 1-15,0-1-7 16,0 6-1-16,0-6-81 16,-2-8-228-16</inkml:trace>
  <inkml:trace contextRef="#ctx0" brushRef="#br0" timeOffset="3191.9971">16723 6501 461 0,'0'0'167'0,"0"0"-67"15,0 0 1 1,0 0-9-16,0 0-43 16,0 0-24-16,0 0-12 15,0 0-11-15,0 0 3 16,0 0-5-16,0 2-12 0,0 4 2 15,0 6 3-15,5 4 7 16,1 6 0-16,2 0 6 16,0 0-5-16,3-2 0 15,1-2 0-15,5-4 1 16,1-2-1-16,7-2 1 16,-1-3 4-16,3-6-5 15,-1-1 6-15,1 0-5 16,0 0 6-16,0-4 0 15,0-6-7-15,-1-4 0 16,1-4 12-16,0 0-4 16,-3-2-8-16,-3-2 1 0,-6 2 5 15,-3-2-6-15,-4 2 0 16,-4 2 1-16,-1 0-2 16,-1 5 1-16,-2 2 0 15,0 3 1-15,0 2-1 16,0 2-1-16,0 0 3 15,-2 1-2-15,-1 3 0 16,1 0-1-16,0 0-1 16,2 0-31-16,-2 7-47 15,0 11-77-15,-2-3-39 0</inkml:trace>
  <inkml:trace contextRef="#ctx0" brushRef="#br0" timeOffset="5999.7976">9493 15954 42 0,'0'0'105'15,"0"0"8"-15,0 0-9 0,0 0-5 16,0 0 15-16,0 0-21 16,0 0-36-16,0 0-26 15,-2 0-11-15,0 0-9 16,0 0 18-16,-3 0-10 15,1-4 1-15,0-1 50 16,-4 0-39-16,2 1 17 16,-3 4-12-16,3-5-17 15,1 1-3-15,0 4-15 16,3 0 8-16,-2 0-9 16,1 0-1-16,1 0-11 15,-2 0-2-15,2 4-7 16,-3 10-10-16,0 4 0 0,3 5-22 15,2-1 1-15,0 4 14 16,0-4 9-16,2 0 12 16,10-4-8-16,1-4-5 15,3-8 14-15,1-2 8 16,1-4 8-16,1-4 17 16,-4-16 30-16,-2-2 3 15,-6-8 45-15,-5-1-21 16,-2-1-20-16,0 1-30 15,-9-1-14-15,-9 5-2 16,0 5 1-16,3 8-8 16,-1 6 0-16,5 8-1 0,0 0-6 15,2 0-16-15,-2 18-15 16,2 8 9-16,4-2-8 16,3 2-6-16,2 1 10 15,0-9 3-15,0-4 5 16,10-2 9-16,0-2 7 15,1-2 6-15,-1-4-5 16,-4-4 6-16,1 2-10 16,-5-2 5-16,0 0 6 15,0 0 6-15,0-10 28 16,1-12-12-16,2-5-15 16,-5 0-6-16,0-4 2 15,0 9-2-15,0 8 31 16,-5 6 0-16,-2 8-9 15,-2 0-23-15,1 2-29 0,-6 18-10 16,1 6 16-16,4 1 22 16,2 0-10-16,5 0 9 15,2-9-11-15,0-4-1 16,2-6-4-16,12 0-6 16,1-8 11-16,5 0 13 15,1-12 0-15,-2-10 13 16,-3-2 4-16,-3-7-15 15,-9 4 0-15,-4 4 4 16,0 7-6-16,0 6 1 16,-10 4-1-16,-6 6 0 0,-2 0-2 15,0 14-22-15,3 6 15 16,1 5 3-16,8-2 5 16,3 0-15-16,3-9-33 15,9-6-97-15,14-8-17 16,-1 0-143-16</inkml:trace>
  <inkml:trace contextRef="#ctx0" brushRef="#br0" timeOffset="6340.8161">9497 15959 355 0,'0'0'170'0,"0"0"-63"16,0 0-2-16,0 0-27 15,0 0-40-15,0 0-24 16,0 0-13-16,-81 14-1 16,69 7-1-16,3-7 1 15,7-4-14-15,2-2-61 0,23-8-22 16,12 0-60-16,1-10-74 0</inkml:trace>
  <inkml:trace contextRef="#ctx0" brushRef="#br0" timeOffset="8656.5528">9413 16870 489 0,'0'0'150'0,"0"0"-74"16,0 0 203-16,0 0-166 16,0 0-55-16,0 0-16 15,0 0 42-15,-55-32-47 16,50 28 30-16,3 0-7 15,0 0-15-15,2 4-12 16,-3 0-7-16,1 0-15 16,-1 0-11-16,-3 0-16 0,-5 12-20 15,-5 16-2-15,-1 6 12 16,3 8 16-16,10-2-10 16,4 0 1-16,0 0 4 15,18-5 7-15,9-8-4 16,6-4-10-16,9-9-4 15,5-14 3-15,4 0 10 16,3-18 12-16,-3-14 1 16,-9-9 6-16,-11-3 7 15,-18-2 23-15,-13 6 25 16,0 2-31-16,-21 2-9 16,-13 4-2-16,-6 6-1 15,-2 8 1-15,-6 8-19 0,2 10-39 16,1 0-33-1,7 0-26-15,16 24-51 0,11 2-115 16,11-4-145-16</inkml:trace>
  <inkml:trace contextRef="#ctx0" brushRef="#br0" timeOffset="10854.0608">11142 15936 392 0,'0'0'258'0,"0"0"-79"15,0 0-97-15,0 0-27 16,0 0-6-16,0 0-11 16,0 0-8-16,0 0 28 15,0 0 30-15,0 0 5 0,0 0 0 16,0 0-22-16,0 0-32 15,0 0-39-15,0 9-4 16,0 1-24-16,0 15 15 16,0 7 13-16,0 10 10 15,9 6-2-15,0 2-8 16,4 6-59-16,16 24-108 16,-2-16-153-16,-7-7-282 0</inkml:trace>
  <inkml:trace contextRef="#ctx0" brushRef="#br0" timeOffset="11359.228">11323 16794 734 0,'0'0'163'0,"0"0"45"15,0 0-40-15,0 0-28 16,0 0-58-16,0 0-46 16,0 0-36-16,-10-4-17 15,10 26-4-15,0 4 21 0,10 10-1 16,7 0-45-16,35-4-106 16,-6-6-175-16,1-22-295 0</inkml:trace>
  <inkml:trace contextRef="#ctx0" brushRef="#br0" timeOffset="11958.0157">12846 15905 719 0,'0'0'147'16,"0"0"-34"-16,0 0-71 15,0 0-42-15,0 0-1 16,0 0 1-16,-4 125 0 0,4-79 7 16,4 6-6-16,7-6-1 15,16 16-1-15,-4-10-155 16,-1-15-183-16</inkml:trace>
  <inkml:trace contextRef="#ctx0" brushRef="#br0" timeOffset="12425.5648">12898 16902 700 0,'0'0'86'0,"0"0"18"16,0 0 65-16,0 0-81 16,0 0-30-16,0 0-6 15,0 0-17-15,-60-46-35 16,79 42-6-16,10 0-3 15,2 4-1-15,6 0 9 16,-6 8-8-16,-2 14-11 16,-7 10 2-16,-4 4 10 0,-7 0 2 15,-2 4 6-15,-2-6 0 16,-3-6 0-16,-2-6 0 16,3-8 0-16,-1-5-1 15,-2-9 0-15,0 0 0 16,3 0 1-16,4 0 2 15,10 0 4-15,20-10 4 16,21-16 7-16,63-15-17 16,-17 9-136-16,-12 2-214 0</inkml:trace>
  <inkml:trace contextRef="#ctx0" brushRef="#br0" timeOffset="12924.2977">14112 15950 705 0,'0'0'159'16,"0"0"-32"-16,0 0-72 15,0 0-55-15,0 0-18 16,0 0 18-16,0 0 0 0,14 112-1 15,3-76 1-15,8 4-7 16,6 32-97-16,-2-6-3 16,-9-12-228-16</inkml:trace>
  <inkml:trace contextRef="#ctx0" brushRef="#br0" timeOffset="13393.3195">14344 16754 844 0,'0'0'93'0,"0"0"-9"16,0 0-6-16,0 0-55 16,0 0-22-16,0 0 8 15,0 0-9-15,75-31-3 16,-50 31-6-16,-5 8 8 16,-9 15-32-16,-11 3-27 15,0 10 18-15,-6 0-4 0,-12-4 16 16,5-2 15-1,6-4 5-15,7-6-23 0,7-4 1 16,24-2-4-16,9 0 12 16,5-2 18-16,-3-2 5 15,-5 2 0-15,-12 2-1 16,-12-4 2-16,-13 2 19 16,0-2 56-16,-9 8 35 15,-22 0-24-15,-9 0-39 16,-9 5-27-16,-20-11-20 15,13-2-33-15,12-10-175 0</inkml:trace>
  <inkml:trace contextRef="#ctx0" brushRef="#br0" timeOffset="14011.5086">15475 15913 834 0,'0'0'94'16,"0"0"13"-16,0 0 59 15,0 0-100-15,0 0-66 16,0 0-15-16,0 0-10 16,-24 14 19-16,42 13 6 15,0 13 1-15,2 2-1 16,6 46-60-16,-3-8-73 0,-7 0-131 15</inkml:trace>
  <inkml:trace contextRef="#ctx0" brushRef="#br0" timeOffset="14537.7008">15605 16772 756 0,'0'0'88'0,"0"0"79"15,0 0-41-15,0 0-46 16,0 0-27-16,0 0-44 15,0 0-9-15,-25 14-13 16,21 22 13-16,-2 12 3 16,-2 2 9-16,4 2-5 15,2-8-7-15,2-8 2 16,0-9-2-16,6-9-11 16,19-13-40-16,13-5 2 15,13-9 23-15,9-22-17 16,3-5 7-16,-10 4 21 15,-15 2 15-15,-15 12 12 16,-15 0 40-16,-6 8 3 0,-2 2-20 16,0 0-16-16,0 2-9 15,0 2 4-15,0 4-6 16,0 0-2-16,0 0-6 16,0 0-11-16,0 18-1 15,-6 12 12-15,-3 6 14 16,-2 8 9-16,2 2-13 15,7-1-3-15,8 5-7 16,21-10-169-16,9-14-339 0</inkml:trace>
  <inkml:trace contextRef="#ctx0" brushRef="#br0" timeOffset="15153.7663">16823 15789 614 0,'0'0'100'15,"0"0"-16"-15,0 0 15 16,0 0-19-16,0 0-14 16,0 0-11-16,0 0-4 15,0 4-9-15,0-4-16 16,0 4-7-16,0 6-12 16,0 4-7-16,0 12 17 15,0 4 21-15,0 12-16 16,0 11-11-16,0 5-1 15,0 40-10-15,5-16-111 16,4-12-303-16</inkml:trace>
  <inkml:trace contextRef="#ctx0" brushRef="#br0" timeOffset="15556.9807">16850 16704 814 0,'0'0'71'15,"0"0"-30"-15,0 0-41 16,0 0-14-16,0 0 0 16,0 0 14-16,0 0 11 15,83 72 24-15,-54-40-9 16,-4 2 6-16,-10 2 5 15,-11 4-22-15,-4 2 4 16,-22 6-19-16,-16 0-15 16,-22 11-93-16,11-19-161 15,6-18-51-15</inkml:trace>
  <inkml:trace contextRef="#ctx0" brushRef="#br0" timeOffset="15687.8339">17051 16627 757 0,'0'0'283'16,"0"0"-208"-16,0 0-1 16,0 0-74-16,0 0-112 15,0 0-279-15</inkml:trace>
  <inkml:trace contextRef="#ctx0" brushRef="#br0" timeOffset="18148.916">16773 16686 340 0,'0'0'97'16,"0"0"50"-16,0 0-20 15,0 0-45-15,0 0-33 16,0 0-10-16,0 0 21 16,-18-17 10-16,18 13 0 15,0 2-12-15,0 2-6 0,0-4-9 16,4 4 1-16,4-4-21 16,13 0-23-16,17-2 0 15,15-2 0-15,24 0 0 16,11 4-1-16,38 4-89 15,-24 0-173-15,-23 0-451 0</inkml:trace>
  <inkml:trace contextRef="#ctx0" brushRef="#br0" timeOffset="20643.8893">7887 15958 116 0,'0'0'98'0,"0"0"-35"16,0 0-49-16,0 0-13 16,0 0 24-16,0 0 41 15,-21-4 0-15,21 4-15 16,0-4 9-16,0 4-6 16,0 0-12-16,0 0-15 0,0 0-5 15,0 0-2-15,0 0-4 16,-2 0 18-16,2 0 29 15,-2 0 9-15,2 0-9 16,-2 0-12-16,2 0-8 16,0 0 1-16,0 0 12 15,0-5 12-15,-2 5-1 16,2-8-14-16,-5 2-18 16,1-6-19-16,0 2-6 15,-4-4-9-15,4 2 0 16,0 2-1-16,-1 2-1 15,1-2 0-15,0 2 0 16,2 2 1-16,-1 0 0 16,1 4 0-16,2 2 0 15,0 0-8-15,0 0-2 0,0 4-22 16,0 20-22-16,0 10 42 16,0 11 11-16,0 5 0 15,0 4 1-15,0-2 0 16,11 16-2-16,6-14-128 15,-5-18-256-15</inkml:trace>
  <inkml:trace contextRef="#ctx0" brushRef="#br0" timeOffset="22037.8972">6283 16048 517 0,'0'0'178'0,"0"0"-105"16,0 0-3 0,0 0 10-16,0 0-10 0,0 0-41 15,0 0-12-15,0 0 42 16,0 0 27-16,0 0-18 15,0 0-10-15,0-4-37 16,0 4 10-16,0-4-8 16,0 4-7-16,0 0-9 15,0 0-6-15,0-2-1 16,0 2 12-16,0-2-3 16,0 0 12-16,0-6 17 15,-5-6-26-15,3 0-12 16,-2-3 0-16,0 4-1 15,0-1-9-15,4 5 4 16,-2 1-6-16,2 7 12 0,-2 1 0 16,2 0-5-16,0 0-8 15,0 0-10-15,0 0-31 16,0 1-19-16,0 16 33 16,2 6 31-16,8 8 9 15,-2 9 1-15,1 4 1 16,1 0-2-16,-2 6 9 15,-1-4-9-15,-5 10-28 16,-2-10-235-16,0-15-302 0</inkml:trace>
  <inkml:trace contextRef="#ctx0" brushRef="#br0" timeOffset="23518.3154">5063 15891 363 0,'0'0'202'16,"0"0"-36"-16,0 0-1 15,0 0-31-15,0 0-25 16,0 0-25-16,0 0-8 0,-4 0-6 15,4 0-3-15,0 0-5 16,-2 0 1-16,2 0-5 16,-2 0-20-16,2 0-13 15,-2 0-14-15,0-4-5 16,-3 0-6-16,1 0 0 16,0-2 0-16,-4 2-22 15,2-4 17-15,-3 2 4 16,3-6-13-16,-4 2 0 15,1-2 1-15,1 2 4 16,1 0 7-16,2 6-5 16,3 0 6-16,2 4-17 15,0 0-23-15,0 8-88 16,0 20 9-16,0 18 86 16,0 15 29-16,0 7 5 0,0 2 0 15,0 6 0 1,-2-8-47-16,-9 7-110 0,2-21-109 15,0-22-411-15</inkml:trace>
  <inkml:trace contextRef="#ctx0" brushRef="#br0" timeOffset="24273.5273">3752 15963 510 0,'0'0'246'15,"0"0"-134"-15,0 0 5 16,0 0 12-16,0 0-44 16,0 0-48-16,0 0-37 15,-5-40-6-15,-2 26-3 16,3 5 8-16,-1 0 1 15,1 5 0-15,2 4-11 16,0 0 3-16,0 0-2 16,2 0 0-16,0 0-9 15,-3 0-8-15,3 0-9 0,-2 14 21 16,2 8 9 0,-2 5 6-16,2 9 1 0,0 12 13 15,-5 6 5-15,3 14-10 16,-5 8 4-16,1 26-13 15,4-13-119-15,-3-27-217 16</inkml:trace>
  <inkml:trace contextRef="#ctx0" brushRef="#br0" timeOffset="24943.9412">2424 15941 563 0,'0'0'238'0,"0"0"-165"16,0 0-66-16,0 0-7 15,0 0 0-15,0 115 45 16,0-57 4-16,0 4-30 16,0 2-9-16,21 7-10 15,11-21-132-15,2-18-191 0</inkml:trace>
  <inkml:trace contextRef="#ctx0" brushRef="#br0" timeOffset="25876.8834">7664 16808 810 0,'0'0'169'0,"0"0"-106"15,0 0-41-15,0 0-8 16,0 0 1-16,0 0 5 16,0 0-7-16,0 0 15 15,0 0 6-15,2 0-13 16,5 0-14-16,11 0-6 16,13 0 6-16,20 0-7 15,46-14-23-15,-11-4-219 16,-14-4-717-16</inkml:trace>
  <inkml:trace contextRef="#ctx0" brushRef="#br0" timeOffset="26121.9301">8210 16663 1079 0,'0'0'125'15,"0"0"-27"-15,0 0-60 16,0 0-18-16,0 0-2 16,0 0-18-16,0 0-5 15,-14 6-12-15,14 20 5 16,0 5 12-16,0 15 0 16,0-2 0-16,0 14-88 15,7-12-223-15,5-16-350 0</inkml:trace>
  <inkml:trace contextRef="#ctx0" brushRef="#br0" timeOffset="26799.2955">6145 16954 983 0,'0'0'156'16,"0"0"-82"-16,0 0-52 16,0 0-11-16,0 0 7 15,0 0-18-15,0 0 0 0,-14 0-6 16,16 0-8-16,14 0 4 15,13 0 8-15,34 0-6 16,45-4-43-16,-6-14-130 16,-14-4-479-16</inkml:trace>
  <inkml:trace contextRef="#ctx0" brushRef="#br0" timeOffset="27223.7527">6574 16780 918 0,'0'0'125'16,"0"0"-62"-16,0 0-13 15,0 0-32-15,0 0 0 16,0 0 3-16,0 0-19 15,-6-107 12-15,17 99-14 16,2 2 0-16,3 6 0 16,-1-4-8-16,6 4-5 15,4 0 12-15,-2 4-1 16,4 14 1-16,0 9-12 16,-4 0-6-16,-8 14-1 0,-6 7-5 15,-9 6 8 1,0 0 2-16,-7-2 8 0,-6-2 6 15,2-14 0-15,4-9 1 16,4-9-12-16,3-14 6 16,0 0 6-16,0-4 0 15,12 0 2-15,17 0 25 16,11-13 1-16,25-9-28 16,-7 8-187-16,-19 0-438 0</inkml:trace>
  <inkml:trace contextRef="#ctx0" brushRef="#br0" timeOffset="28005.5208">4637 16976 869 0,'0'0'272'0,"0"0"-151"16,0 0-86-16,0 0-35 16,0 0-6-16,0 0-18 15,0 0-108-15,104-4 58 16,-40-4-72-16,-6 2-179 0</inkml:trace>
  <inkml:trace contextRef="#ctx0" brushRef="#br0" timeOffset="28477.5627">5067 16731 1053 0,'0'0'121'15,"0"0"-61"-15,0 0-46 16,0 0-14-16,0 0 0 16,0 0-10-16,0 0-6 15,8-9 7-15,3 9 9 16,1 0 1-16,-1 0-1 15,-1 0-7-15,0 0-3 16,1 1 3-16,0 16-5 0,-2 1-7 16,-2 8-44-16,-7 6-57 15,0 0 26-15,0 2 27 16,-5-6 34-16,0-6 32 16,5 0 0-16,0-8-12 15,12 4 6-15,10-6 7 16,10 2 3-16,9 0-2 15,9 4 8-15,3 0-7 16,-2-1 7-16,-9 6-9 16,-11-1-1-16,-17 5-12 15,-14 5 13-15,-4 4 47 0,-35 4-5 16,-19 4-42 0,-55 14-10-16,10-10-85 15,5-16-161-15</inkml:trace>
  <inkml:trace contextRef="#ctx0" brushRef="#br0" timeOffset="29010.8504">3195 17129 899 0,'0'0'143'16,"0"0"-143"-16,0 0-100 15,0 0 69-15,115 0 30 16,-26-9-21-16,-10 0-121 15,-15-5-376-15</inkml:trace>
  <inkml:trace contextRef="#ctx0" brushRef="#br0" timeOffset="29412.8134">3607 16834 963 0,'0'0'206'16,"0"0"-75"-16,0 0-78 15,0 0-53-15,0 0-22 16,0 0-80-16,0 0 46 16,20 68 50-16,-5-30 6 15,3-2 7-15,5-4-7 0,3-10-7 16,8-12-35-1,10-10 3-15,10 0-26 0,4-18-16 16,-3-18 1-16,-6 0-9 16,-13 0 22-16,-14 10 67 15,-13 8 103-15,-9 8 56 16,0 6-58-16,0 4-48 16,0 0-53-16,0 18-11 15,0 14 11-15,0 16 1 16,0 10 12-16,0 9-1 15,2 1-11-15,21 12-1 16,-3-18-159-16,-5-18-154 0</inkml:trace>
  <inkml:trace contextRef="#ctx0" brushRef="#br0" timeOffset="29877.2003">2063 17277 955 0,'0'0'176'0,"0"0"-47"16,0 0-104-16,0 0-25 16,0 0-49-16,0 0 2 15,156-72-102-15,-94 50-121 16,-13 4-465-16</inkml:trace>
  <inkml:trace contextRef="#ctx0" brushRef="#br0" timeOffset="30174.8908">2646 17016 696 0,'0'0'161'16,"0"0"-161"-16,0 0-3 16,0 0-5-16,0 0 8 15,63 121 10-15,-43-75 3 16,-5 2 16-16,-1-12 7 15,-7-4-18-15,-3-10-4 16,-4-4-8-16,-4-14-6 16,-17-4-80-16,-8 0-175 0</inkml:trace>
  <inkml:trace contextRef="#ctx0" brushRef="#br0" timeOffset="30327.7559">2520 16990 719 0,'0'0'205'0,"0"0"-162"16,0 0-26-16,0 0 14 16,122-32 6-16,-68 16-21 15,19-2-16-15,-13 4-156 16,-18 4-551-16</inkml:trace>
  <inkml:trace contextRef="#ctx0" brushRef="#br0" timeOffset="32599.0136">2749 17455 88 0,'0'0'406'15,"0"0"-163"-15,0 0-100 16,0 0-31-16,0 0-57 16,0 0 13-16,-27-1-19 15,20-4-25-15,1-3-12 16,-1-2 1-16,1 6-13 0,-2-4 0 15,2 4 0-15,2 2 0 16,-3-2 2-16,3 4 7 16,-4 0 4-16,-2 0 6 15,-9 6-19-15,-2 20-43 16,-12 14-55-16,-23 31-50 16,4-11-190-16</inkml:trace>
  <inkml:trace contextRef="#ctx0" brushRef="#br0" timeOffset="67031.6801">17039 6647 176 0,'0'0'133'0,"0"0"-41"16,0 0 19-16,0 0 8 15,0 0-24-15,0 0-63 16,0 0-9-16,0-18 3 16,0 16-15-16,0 0 1 15,0 0-6-15,0 0-6 16,0 0 27-16,-2 2-14 16,2-2-12-16,0 2 9 15,0-2-10-15,0 0 2 16,0 0-2-16,0 0 0 15,0 0-1-15,0 2 1 16,0-2 1-16,0 0-1 0,0 0 0 16,0 2 1-16,0 0 1 15,0 0 4-15,0 0 5 16,0 0-2-16,0 0 1 16,0 0-1-16,0 0-2 15,0 0 9-15,0 0 4 16,0 0-5-16,0 0-7 15,0 0-7-15,0 0-1 16,0 0 0-16,0 0-9 16,0 0 2-16,0 0-5 15,0 0-1-15,0 0 13 16,0 4-1-16,0 4 1 16,0 0 0-16,0 2 1 0,5 2 7 15,-3-2-7 1,3 4-1-16,-3-2 9 0,0 2-7 15,1 2 6-15,-1-1 13 16,-2 3-13-16,2-3 0 16,-2 3 1-16,0 3-3 15,2-2 7-15,-2 0-13 16,2 1 2-16,-2 2 12 16,2-2-7-16,-2 2 2 15,0 0-2-15,0 0-6 16,0 2 6-16,0-2 2 15,0 2 4-15,2-2-3 16,1 1-10-16,-1 0 1 16,0 1 0-16,1 1 0 0,-1-3 6 15,0 0-6-15,1-2 1 16,1-2 4-16,0-2-6 16,1-5 0-16,-3 4 0 15,2-1 0-15,-2 2 0 16,1 2 2-16,-3 4-2 15,0 2 3-15,0 2-2 16,0 0 0-16,0 0 5 16,0-1-6-16,0-6 0 15,0 2 1-15,0-6-1 16,0-1 1-16,0 0-1 0,0-3 1 16,0 0-1-1,0 2 0-15,0-4 0 0,0 4 7 16,0-1-7-16,0-1 1 15,0 4-1-15,0-1 1 16,0 0-1-16,2 2 0 16,3 2 0-16,-1-2 0 15,-2 0 1-15,0 2-1 16,3-2 0-16,-3 2-1 16,0 0 1-16,2 2 0 15,-1 2 0-15,0 1 0 16,-1-1 2-16,0 0-2 15,-2 0 0-15,0-2 1 16,0 0 0-16,0 0-1 16,0-2 0-16,0-2 0 0,0 0 2 15,0-4-2-15,0 2 0 16,0-2 0-16,0 0-2 16,0 4 1-16,0 0 1 15,0 2-1-15,0 4 0 16,0 0 1-16,0 1 0 15,0-4-1-15,0 2 1 16,0-6 0-16,0-2 1 16,0-4-1-16,0-3 0 15,0 1-1-15,0-3 1 16,0 2 0-16,0 2 0 16,0 2 0-16,0 2 0 15,0-1 0-15,2 4 0 0,-2-1 0 16,2 0 0-16,-2-2 1 15,2 0-1 1,-2-2 0-16,3-4 0 0,-3 0 0 16,0 0 1-16,2-2-1 15,-2 2 0-15,0 2 0 16,0-2 0-16,0 2 0 16,0 0 0-16,0-2 0 15,2-4 0-15,-2 0 0 16,0 0 0-16,0-2 0 15,0 0 0-15,0 0 0 16,0 0 2-16,0 0 9 16,0 0-9-16,0 0 31 15,0 0-1-15,0 0 18 16,0 0-2-16,0 0-7 0,0 0 7 16,0 0-19-16,0 0-22 15,-2-2 2-15,0-2-8 16,-3 0 1-16,1 0 2 15,-3 0-3-15,2 2-1 16,-1 0 1-16,-3 0 0 16,-2 0-2-16,-3 2 1 15,-1 0-6-15,-1 0 4 16,-1 0-5-16,3 0 7 16,-1 0 0-16,1 0 0 15,3 0 0-15,-5 2 0 16,1 2-1-16,-5 2 1 0,-3 0-10 15,-1 0 9 1,2 0 0-16,-3 0-1 0,0-2 2 16,4 2 0-16,0-4 0 15,-1 2 6-15,2-2-6 16,0 0 0-16,-3 2 0 16,1 0 0-16,0 0 0 15,0 0 0-15,-1 2-1 16,2 0 1-16,-6 0-2 15,0 2 2-15,0-2 0 16,2 3 0-16,3-4 0 16,2-1 1-16,6 0-1 15,6-2 1-15,1 1 0 16,3-2 0-16,-3-1 0 16,0 3-1-16,-1 0 0 0,-5 3 0 15,-6 0-1-15,-1 0 0 16,1 2-6-16,0 0 6 15,4-2 1-15,1-2 0 16,4 0 1-16,3-1-1 16,0-2-1-16,2 2 1 15,1-2 0-15,0-1 0 16,-3 2 0-16,-5 2 0 16,-1 3 0-16,-7-1 0 15,-3 2-2-15,2-3-14 16,1 4 2-16,4-4 12 15,3-2 2-15,6-2 1 0,5-1 6 16,2 0-1-16,0 0-5 16,0 0 13-16,0 0-14 15,-2 0 0-15,2 3 0 16,-2-3-1-16,2 0-1 16,-3 2-5-16,3-2 6 15,-2 0 1-15,2 0-1 16,0 0 1-16,0 0-1 15,0 0 0-15,-2 0 1 16,-3 2-1-16,-4 1 0 16,-4 6-12-16,-3-3-6 15,3 0 10-15,1 0 9 16,8-4-1-16,2 0 1 16,0-2 0-16,2 0 1 0,-4 2-2 15,-3 0 1-15,-5 3-1 16,-3 2 1-16,-5 1-13 15,0-2 12-15,4 0 1 16,3-2-2-16,4 0 2 16,4-4 0-16,3 0 1 15,2 0 19-15,0 0 0 16,0 0 5-16,0 0-6 16,0 0-18-16,-2 0 5 15,-2 0-5-15,-1 0 0 16,1 0-1-16,-1 0 0 15,3 0 1-15,0 0 1 16,-1 0-2-16,1 0 3 16,-4 0-3-16,-3 0 0 0,-7 0-9 15,-1 0-33-15,-6 4 17 16,5 2 14-16,3-2 5 16,5-2 6-16,8 0 0 15,0-2 2-15,2 0-2 16,0 0-5-16,0 0 5 15,0 0 0-15,0 0 1 16,0 0 8-16,0 0-9 16,0 0 0-16,0 0-1 15,0 0-8-15,0 0 8 0,0 0-26 16,0 0-13 0,2 0 3-16,0 0 22 0,1 0 11 15,0 0 3-15,1 0 1 16,-2 0-47-16,0 0-68 15,0 6-54-15,-2 0-17 16,0-2-123-16</inkml:trace>
  <inkml:trace contextRef="#ctx0" brushRef="#br0" timeOffset="69803.7276">16989 6707 18 0,'0'0'98'0,"0"0"-71"15,0 0-20-15,0 0 5 16,0 0 56-16,0 0 47 16,0 0 16-16,0 0-34 0,0 0-41 15,0 0-28-15,0 0-21 16,0 0-7-1,0 0 0-15,0 0-7 0,0 0 7 16,0 0 7-16,0 0-6 16,0 0 7-16,0 0 8 15,0 0 3-15,0 0 0 16,0 0-5-16,0 0-1 16,0 0 19-16,0 0-7 15,0 0-1-15,0 0-9 16,0 0-7-16,0 0 10 15,0 0 15-15,0 0 6 16,0 0-7-16,0 0-15 16,0 0-8-16,0 0-9 15,0 0 0-15,0 0 0 0,0 0 1 16,0 0 27-16,0 0-5 16,0 0 7-16,0 0 5 15,-2 0-8-15,-1 0-2 16,3 2-3-16,-5-2-12 15,3 2 4-15,-2 0-12 16,-3 0-2-16,1 0 7 16,-2 2-5-16,2-1-1 15,-1 0 4-15,1 1-4 16,-3 3-1-16,2 0 0 16,-2 1-1-16,1 0 0 15,-2 2 1-15,1-2 0 16,3 1 0-16,-3 0 1 0,0 0-1 15,0-1 1-15,0 0-1 16,3-1 2-16,-4 2-2 16,4-1 0-16,-3 0 1 15,0 0-1-15,2 2 0 16,-4 2 0-16,3 0 1 16,-6 2-1-16,3 0 0 15,-3 2 1-15,1-2 0 16,0 0-1-16,-1 0 0 15,1 0 0-15,-1 2 0 16,2-2 2-16,-2 0-2 16,3-2 0-16,0 2 6 15,-3-2-6-15,1 0 2 16,-3 2-2-16,1 0 0 16,1 0 1-16,1-1-1 0,5-1 0 15,-2-5 1-15,3 4 0 16,1-1-1-16,-3 0 0 15,0 2 0-15,-2 3-1 16,0 0 1-16,-3 1 0 16,1 0 0-16,-3-2 1 15,1 0-1-15,-1 2 0 16,1-2 0-16,1 2 1 16,-1-2-1-16,3 0 1 15,-1 0-1-15,5 0 0 16,-2 0 0-16,1 0 0 15,3-2-1-15,-3 4 1 0,0 0-1 16,-2 2 1-16,0 3 1 16,-3 1-1-16,1-1 1 15,-1 4 0-15,1 1-1 16,-1-2 1-16,1-2-1 16,3-2 1-16,0-2-2 15,4-4 0-15,1 0 0 16,1 2 1-16,0 0 0 15,-4 2 1-15,4 0-1 16,-3 2 0-16,-1 0 0 16,-2 2 0-16,-1 0 0 15,1 0 0-15,-2-2 1 16,3-2-1-16,-2-1 0 16,2-1 0-16,-2 0 0 15,0 2 0-15,2-5 0 0,-2 2 0 16,2-1 0-16,1-2 0 15,-2 2 0-15,1-2 1 16,3 0-1-16,2 0 0 16,-4 2-1-16,2-2 1 15,1 2-1-15,-1-2 0 16,-1 2 0-16,0-2-3 16,-2 2 4-16,3 0 1 15,-3 1-1-15,2-2 0 16,0 1 1-16,1-1-1 15,-1-2 0-15,3 0 0 16,-1 0 0-16,3-1 0 16,-1 2 0-16,1-2-1 0,-2 3 0 15,0-1 1 1,-1 2 0-16,-1 0 1 0,-2 0-1 16,2 0 0-16,-1 0 0 15,1 0 0-15,1-2 0 16,0 0 0-16,1-2 0 15,0 0 1-15,2 0-1 16,-3 0 0-16,1 2 0 16,0-2 0-16,-2 2 1 15,2-2-1-15,2 0 0 16,0 0-1-16,2 0 1 16,0-4 0-16,0 2-1 0,-2 2 0 15,2 0-1-15,0 4 2 16,0 2 0-16,0 1 0 15,0 1 0-15,0 0-1 16,-3-3 0-16,3-1 1 16,0-3-1-16,0-1 1 15,-2-2-1-15,2 0 2 16,0-2 0-16,-2 0 0 16,0 2-1-16,2-2 7 15,-2 4-7-15,0 0 1 16,-1 0-1-16,0-2 0 15,1 0-1-15,0-2 1 16,0-2 0-16,-2 2 1 0,1-2-1 16,1 0 0-16,0 0 1 15,0-2 0-15,0 2 7 16,0 0-2-16,-1 0-6 16,-2 0 0-16,3 0 0 15,2 0 0-15,-2-2 0 16,2-2 0-16,0 0 7 15,0 0 2-15,0 0-2 16,0 0 6-16,0 0-13 16,0 0-22-16,0-2-253 0</inkml:trace>
  <inkml:trace contextRef="#ctx0" brushRef="#br0" timeOffset="74587.4213">17499 7237 519 0,'0'0'193'0,"0"0"-98"16,0 0 50-16,0 0 24 0,0 0-35 16,0 0-18-16,2 0-26 15,-2 0-26-15,0-4-10 16,0-4-32-16,0 1-2 16,0 0-8-16,0 0-6 15,0 3 10-15,0 1-9 16,0-1 0-16,0 0 4 15,0 1-10-15,0-1 0 16,0 3 5-16,0-2-5 16,0 2-1-16,0-1 0 15,0-1 1-15,0 2 12 16,0-3-12-16,0 1 12 16,0 3-6-16,0 0-6 15,0 0 4-15,0 0-5 0,0 0-14 16,0 0 0-1,0 0-6-15,0 7-16 0,0 15-5 16,-2 10 25-16,-7 12 16 16,-7 10-1-16,-6 12-15 15,-5 8-47-15,7 28-98 16,7-17-121-16,13-25-267 0</inkml:trace>
  <inkml:trace contextRef="#ctx0" brushRef="#br0" timeOffset="74886.0941">17906 7397 978 0,'0'0'153'15,"0"0"-115"-15,0 0-28 16,0 0-10-16,0 0-35 15,0 0-24-15,0 0-32 16,-73 91 48-16,89-84 24 16,6-5 19-16,4-2 27 15,3-4 21-15,-2-15 11 16,-4-3-12-16,-8-1 3 16,-11 1 18-16,-4 6 9 15,-2 2-29-15,-25 6-48 16,-44 8-80-16,7 12-121 0,-5 6-143 15</inkml:trace>
  <inkml:trace contextRef="#ctx0" brushRef="#br0" timeOffset="75846.2251">16449 8889 517 0,'0'0'172'0,"0"0"-36"15,0 0 11-15,0 0-7 16,0 0-60 0,0 0-28-16,0 0-22 0,0-6-11 15,0 6-19-15,0 0-29 16,0 16 10-16,-4 8 18 16,-5 6 1-16,0 5 1 15,0-2-1-15,7-7-20 16,2-8-2-16,0-4-40 15,0-5 20-15,16-5 26 16,6 1 15-16,2-1 1 16,3 5 0-16,-4 0 0 15,-8 5 0-15,-9 4-13 16,-6 5-55-16,-11 9-53 16,-15-6-21-16,-3-8-129 0</inkml:trace>
  <inkml:trace contextRef="#ctx0" brushRef="#br0" timeOffset="76004.9249">16516 8801 712 0,'0'0'189'16,"0"0"-101"-16,0 0-52 15,0 0-11-15,0 0-25 16,0 0-65-16,0 0-256 0</inkml:trace>
  <inkml:trace contextRef="#ctx0" brushRef="#br0" timeOffset="77327.1277">16514 8847 108 0,'0'0'207'0,"0"0"-118"16,0 0-20-16,0 0 12 15,0 0 26-15,0 0-3 16,0 0 3-16,-2 0 34 15,2 0-12-15,0 0-42 16,-3 0-49-16,3 0-38 16,-4 0-18-16,-2 4-67 15,-6 4-19-15,-1 2 47 16,-1 2 30-16,3-4 19 0,5-2 7 16,6-4 1-16,0-2 0 15,0 0-19-15,0 0-13 16,0 0-1-16,6 0 21 15,12-2 12-15,14-12 88 16,10-8-4-16,11-6-36 16,14-4-26-16,2 2-22 15,14 4-5-15,-19 9-158 16,-24 6-210-16</inkml:trace>
  <inkml:trace contextRef="#ctx0" brushRef="#br0" timeOffset="78880.4279">16057 7227 142 0,'0'0'269'15,"0"0"-129"-15,0 0-16 16,0 0-18-16,0 0-8 16,0 0-6-16,0 0-15 0,-49-63 21 15,43 53-24-15,1-2-36 16,0 2 10-16,3 0-11 15,2 1-13-15,0-4-3 16,0 1-3-16,0-2 1 16,0 2-3-16,0 2-9 15,0 0-1-15,0 2-6 16,2-4-1-16,17-2 0 16,3-4-12-16,2 0 13 15,1 0-1-15,-1 2-5 16,-3 4-10-16,-6 2 2 0,-5 4-2 15,-2 4 6 1,-4 0-6-16,-2 2 1 0,3 0-24 16,-1 0-48-16,0 12 50 15,4 6 9-15,-2 6 18 16,-1 4 8-16,-3 4 1 16,-2 4 1-16,0 4 0 15,0 4 0-15,-7 1 1 16,-1-3 2-16,-4-6-2 15,5-6 0-15,1-8 0 16,2-6-1-16,0-6 7 16,4-6-7-16,0-2 0 15,0-2 0-15,0 0 1 0,0 0 12 16,0-4 23 0,10-10 9-16,5-2-32 0,-1 2-11 15,1 0-2-15,-5 6 2 16,-2 2-2-16,-1 2 0 15,-1 0-1-15,1-1 1 16,0 2 0-16,2-3 0 16,-3-3 0-16,3-2 9 15,1-5 2-15,-2-7 1 16,1-3 13-16,1 1-5 16,-6 0-11-16,0 3-9 15,-4 8 0-15,0 14-23 16,0 0-150-16,-2 2-413 0</inkml:trace>
  <inkml:trace contextRef="#ctx0" brushRef="#br0" timeOffset="90191.3374">16405 6114 327 0,'0'0'179'0,"0"0"-101"16,0 0-29-16,0 0 38 16,0 0-18-16,0 0-3 15,-4 0 25-15,1 0-2 16,3 0-4-16,0 0-13 15,0 0-25-15,0 0-7 16,0 0 1-16,0 0-1 16,0 0-5-16,0 0-13 15,5-4-8-15,12-13-5 16,12-6-8-16,9-8 7 16,9-9-8-16,5-6 2 0,5-8-1 15,8-6 7-15,4-10-6 16,0-6-2-16,-2 0 1 15,-12 1 5-15,-7 13-6 16,-17 14 1-16,-14 16-1 16,-10 18-2-16,-12 16-57 15,-22 20-270-15,-10 6-353 0</inkml:trace>
  <inkml:trace contextRef="#ctx0" brushRef="#br0" timeOffset="90754.868">16968 5342 504 0,'0'0'176'0,"0"0"-49"16,0 0 14-16,0 0-57 16,0 0-10-16,0 0 5 15,0 0-19-15,5-22-11 16,-3 18-16-16,4-2-9 0,4-4-6 16,3-6-17-16,1-4 0 15,1 1 5-15,-4 3-6 16,1 3 10-16,-6 0-10 15,0-1 7-15,4 2 3 16,-1-2-9-16,2 0 5 16,-3 0-6-16,4 2 2 15,-3 2-2-15,-3 2 0 16,1 2 0-16,-4 4 0 16,-3 0 6-16,0 2-5 15,0 0-1-15,0 0-13 16,0 0-2-16,0 0 1 15,0 0-4-15,2 0 7 16,0 0-5-16,2 6 7 0,1 2 0 16,1 2-8-16,2 2 17 15,-2 4-10-15,0 4-4 16,-1 6 12-16,-3 10 4 16,-2 14-2-16,-4 35 0 15,-30 43-16-15,-11 25-88 16,5-21-145-16,11-36-253 0</inkml:trace>
  <inkml:trace contextRef="#ctx0" brushRef="#br0" timeOffset="100818.189">19722 3695 918 0,'0'0'136'0,"0"0"-63"15,0 0 29-15,0 0 4 16,0 0-9-16,0 0-14 16,0-20-25-16,0 20-14 15,0 0-5-15,0 0-2 16,0 0-21-16,0 0 4 15,0 0-14-15,0 0-6 16,5 0-8-16,19-4-15 16,38-4-83-16,50-7 21 15,-8 0-156-15,-10-3-408 0</inkml:trace>
  <inkml:trace contextRef="#ctx0" brushRef="#br0" timeOffset="101600.796">20462 3276 675 0,'0'0'299'16,"0"0"-132"-16,0 0-98 15,0 0-15-15,-9-104 12 16,9 86-12-16,0 4-32 16,2 0-14-16,12 0 7 15,3 2-5-15,8 0-3 0,2 2-7 16,4 4 0-16,2 4-10 15,1 2-22-15,-1 12-9 16,-6 24-5-16,-11 14-8 16,-16 30 22-16,-7 32 12 15,-27-1-15-15,-3-11 14 16,-5-9 5-16,5-26-35 16,-5 4 26-16,-4 1 10 15,1-14 9-15,5-14 6 16,7-14 13-16,8-10 23 15,11-10 22-15,5-3 3 16,9-5-6-16,0 0-16 16,0-7 13-16,19-15-29 0,14-10-23 15,11-4-46-15,3 2 28 16,-2 8-2-16,-5 16-15 16,-4 10-69-16,-3 12 36 15,3 22 19-15,3 4 10 16,2 2 20-16,-3-6 18 15,-7-7-5-15,-8-12 5 16,-8-7 1-16,-9-6 3 16,-4-2 112-16,-2-2 32 15,0-21-36-15,0-10-111 16,0-11-11-16,0-26-42 16,0 10-184-16,-2 6-281 0</inkml:trace>
  <inkml:trace contextRef="#ctx0" brushRef="#br0" timeOffset="107868.6299">15913 6372 185 0,'0'0'79'15,"0"0"11"-15,0 0-59 16,0 0 62-16,0 0 51 16,0 0-40-16,-21-23-41 15,21 20 17-15,0 3 11 16,0 0-25-16,0 0-31 16,0 0-13-16,0 0-14 15,0 0-8-15,-2 0-1 16,2 0-18-16,0 0 3 15,0 0 2-15,0 0 1 0,0 4-9 16,-2 13 16 0,-2 8-8-16,-8 18 14 0,-10 15 41 15,-25 32-1 1,-24 36-11-16,2-3-29 0,2-11-1 16,14-18-53-16,14-5-40 15,6-13-17-15,6-12-139 0</inkml:trace>
  <inkml:trace contextRef="#ctx0" brushRef="#br0" timeOffset="108465.1036">15385 6874 705 0,'0'0'129'16,"0"0"-67"-16,0 0 52 15,0 0-3-15,0 0-35 16,0 0-34-16,0 0-25 16,-3-34-17-16,3 34-15 15,0 0-12-15,0 0-6 16,0 7 14-16,3 11 6 16,3 9 6-16,1 13 7 0,1 16 2 15,-1 15 13 1,0 10-14-16,0 6 8 0,6-5 1 15,3-8-9-15,3-14-1 16,8-11 0-16,4-12 9 16,8-10-6-16,7-11-2 15,19-13 13-15,53-22-14 16,-14-17-86-16,-15-14-523 0</inkml:trace>
  <inkml:trace contextRef="#ctx0" brushRef="#br0" timeOffset="113983.8532">2094 6906 189 0,'0'0'185'0,"0"0"-97"15,0 0-52-15,0 0-22 0,0 0-5 16,0 0-3-16,2-12 33 16,-2 10 43-16,0 2-16 15,0 0-19-15,0 0-19 16,0 0-16-16,0 0-12 15,0 0 0-15,0 0 1 16,0 0-1-16,0 0 2 16,0 0 9-16,0 0 28 15,0 0 22-15,0 0 30 16,0 0-17-16,0 0-12 16,0 0-16-16,0 0 1 15,0 0-15-15,0 0-8 16,0 0-4-16,0 0-4 15,0 0 0-15,0 0-3 16,0 0-7-16,0 0-5 0,0 0-1 16,0 0 1-16,0 0-1 15,0 0 0-15,0 0 0 16,0 0 0-16,0 0-5 16,0 0 4-16,0 0-20 15,0 0 2-15,0 4 13 16,0 10 0-16,0 0 6 15,7 2 7-15,-3 2-7 16,3 0 1-16,0 2-1 16,-3 0 1-16,0 2-1 15,3 2-11-15,-2 2 11 16,-1 4-1-16,1 5 2 16,-1-2-1-16,0 2 1 0,1 1 0 15,-1 0-1 1,-2 2 0-16,3 2-2 0,-5 2 2 15,0 2-7-15,0 1 7 16,0 3 0-16,0-2 0 16,0-2 1-1,0 0 0-15,0-4-1 0,0-2 7 16,0 0-6-16,0 0 1 16,0 1-2-16,0 1 2 15,0 0-1-15,0 2-1 0,0 0 0 16,0-4-1-16,-7-2 2 15,1-4-1-15,3-4 18 16,1-4-18 0,2-2 0-16,0 0 1 0,0 2-1 15,0 2 2-15,0 3-2 16,0 0 9-16,0 3-9 16,0 1-1-16,0-1 1 15,0 0 1-15,0-2 0 16,0-2 0-16,0-2-1 15,2 2 1-15,-2 0 0 16,0 5 0-16,0 3-1 16,0 4 1-16,-6 4 0 15,-5 0 7-15,-3-2-8 16,6-4 1-16,-2-4-1 16,1-6 1-16,5-2-1 15,0-4 0-15,2-1-1 0,2-3 1 16,-3 0 0-16,-1 0 0 15,-1 6 0-15,-4 2 1 16,-2 4 0-16,0 0 0 16,-2 2-1-16,2-4 8 15,1-4-7-15,6-2-1 16,0-6 0-16,-1-6 1 16,5-2-1-16,0-4 0 15,0-2 0-15,0-2 0 16,-2 2 0-16,2-2 0 15,-2 2 0-15,0 2-7 0,0 4 7 16,-3 2 1 0,0 0 0-16,1 1 6 15,2-6-7-15,-1-1 0 0,3-2 1 16,0 1-1-16,0-3 1 16,0 0 15-16,0 0-1 15,0 0-7-15,0 0-7 16,0 0 0-16,0 0-1 15,0 0-7-15,0 1 6 16,0 2-8-16,0-2 7 16,0 1 2-16,0-2 0 15,0 0 0-15,0 0 11 16,0 0-11-16,0 0 0 16,0 0 1-16,0 0 0 0,0 0 9 15,0 0-9-15,0 0 14 16,0 0-5-16,0 0-10 15,0 0 2-15,3 0-2 16,3 0 0-16,4 0 0 16,3 0-2-16,9-3 2 15,5-6 0-15,6 3 1 16,3-1 0-16,-3 0 1 16,1 3-2-16,-1 4 1 15,-4 0-1-15,0 0 0 16,-2 0-1-16,2 0 0 15,2 0 1-15,0 0 0 16,3 0-1-16,-1 0 1 0,2 0 0 16,-1 0 0-1,1 0 0-15,-4 0-3 0,2 0 3 16,-8-2 0 0,4-2 0-16,0 0 1 0,1-2 0 15,1 0-1-15,0 0 0 16,-2-2 0-16,0 2 0 15,-2-2 1-15,-5 2-1 16,-4 2 0-16,-2 0 0 16,-6 2 1-16,-1 0-2 15,1 0 1-15,-2 0 0 16,1 0-1-16,3 0 1 16,3-2 0-16,1 0 1 15,3 0-1-15,2-2 0 16,-1 2 0-16,-3 0 0 0,-1 2 0 15,0-2-7-15,-3 2 7 16,0 0 0-16,1 0-9 16,-1 0 9-16,0 2-7 15,-1-2 7-15,-1 2-6 16,-3 0-3-16,2 0 8 16,-1 0-11-16,-5 0 3 15,0 0 1-15,1 0-7 16,-3 0 6-16,-2 0 9 15,3 0-8-15,-3 0 7 16,0 0-5-16,2 0 3 16,-2 0-3-16,2 0-8 0,0 0-4 15,1 0-2 1,-1 0-13-16,2 0-5 16,-4 8-96-16,0 4-59 0,0-6-476 15</inkml:trace>
  <inkml:trace contextRef="#ctx0" brushRef="#br0" timeOffset="116381.6959">2150 6992 228 0,'0'0'173'0,"0"0"-114"16,0 0 57-16,0 0 17 16,0 0-45-16,0 0-26 15,0 0 7-15,0 0 3 16,0 0-8-16,0 0-18 15,0 0-18-15,0 0 4 16,0 0 8-16,0 0-5 16,0 0-9-16,0 0-9 15,0 0-15-15,0 0 6 16,0 0-8-16,0 0-1 16,0 0-1-16,0 0-3 0,0 0 5 15,0 0 0-15,2 0-1 16,0 0-1-16,2 0-8 15,3 4-3-15,5 6 13 16,3 4 0-16,3 4 0 16,4 4 2-16,0 2 5 15,1 5 4-15,1-2-9 16,-4 5-1-16,2-1 10 16,-1-1-11-16,-4-2 1 15,1 0-1-15,-1-2 0 16,2-2 12-16,-1 0-11 15,-1 0 1-15,-1-2 7 0,2 0-9 16,-2 0 9-16,-1-4-9 16,-1 3 0-16,1-3 1 15,-1 1-1-15,-4-1 0 16,3 3 2 0,1-3-2-16,-1 2 9 0,3 2-8 15,-1-2-1-15,2 2 6 16,-2 0-6-16,3 0 0 15,0 0 0-15,-3 0 0 16,3 0 0-16,-2 0 0 16,2 3 0-16,-1-3 1 15,1-1 0-15,0-1-1 16,0 3 10-16,0-4-10 0,-1 2 0 16,4 1 0-1,-4 0 1-15,3 0-6 0,-1-2 7 16,-4 0-2-16,-1 0 6 15,-1-4-6-15,-1 0 0 16,0-2-2-16,-3-2 1 16,2 0 1-16,-2-2 0 15,2 2 0-15,0 0 0 16,1 0 1-16,-2 0 0 16,2 2 0-16,-3 3-1 15,-1-4-1-15,3 3 1 16,-1 2 0-16,1-2 1 15,-3 3-1-15,4-3 0 16,-1 2 2-16,3-2-2 16,-4 0 0-16,1-1-2 0,1 2 2 15,-1-3 6-15,0 2-6 16,0 0 0-16,-2 0-1 16,0 0 1-16,2 0-2 15,-2 0 2-15,0 0 0 16,0-2 0-16,0 2 0 15,-1 0 1-15,1 0 4 16,3 0-5-16,-3 0 0 16,-1 3-1-16,4 0 1 15,-6 1 0-15,3 1 0 16,1-2 0-16,-4 2 0 16,3-2 1-16,-3 0-1 15,1-1 1-15,0-4-1 16,-3 0 0-16,3-2 0 15,-5-2 1-15,2 0 0 0,-1 0-1 16,-1-2 0-16,-2 2 0 16,3 0-1-16,-3 0 1 15,2 2 0-15,-2 0 0 16,2 0 2-16,-2 2-2 16,2 0 1-16,0-2-1 15,1-2 1-15,-1 0-1 16,-2-3 0-16,2-3 2 15,-2 1-2-15,2 1 0 16,-2 1 0-16,2 0 0 0,0 4 0 16,3 0-3-16,0 4 3 15,1 1 0-15,3-3 0 16,-2 4 0-16,-1-5 0 16,2 2-1-16,-2-4 0 15,-2-2 1-15,1 0 2 16,1-2-2-16,-1 0 0 15,-2 0 0-15,1-2 0 16,0 0 0-16,-2-2 0 16,-2-2 0-16,2 2 3 15,-2-2-2-15,0 0 5 16,0 0 4-16,0 0 3 16,0 0 29-16,0 0 19 15,0 0-4-15,0 0-16 16,0 0-9-16,0 0-3 15,0 0-9-15,0 0-4 16,0 0-1-16,0 0-14 0,-2 0 5 16,-6 0-6-16,-8 0 0 15,-13 4-12-15,-13 6-31 16,-8 2 19-16,-3 4 23 16,0 0-9-16,1 2 10 15,8 0 0-15,-14-8-86 16,11-4-167-16,7-6-631 0</inkml:trace>
  <inkml:trace contextRef="#ctx0" brushRef="#br0" timeOffset="121150.2707">1232 7895 456 0,'0'0'182'16,"0"0"-81"-16,0 0 29 16,0 0 16-16,0 0-46 15,0 0-15-15,-7 0-14 16,7 0 0-16,0 0 4 15,-2 0-15-15,0 0-6 16,0 0-21-16,0 0-26 16,-2-3 8-16,4 1-5 0,0 2-9 15,0 0-1 1,0 0-10-16,0 0-21 0,0 13-56 16,0 12 15-16,0 18 41 15,0 12 24-15,0 14 6 16,-2 7-12-16,2 23-117 15,0-19-169-15,14-20-103 0</inkml:trace>
  <inkml:trace contextRef="#ctx0" brushRef="#br0" timeOffset="121506.0331">1898 8105 998 0,'0'0'137'15,"0"0"-79"-15,0 0-4 16,0 0 7-16,0 0-19 16,0 0-42-16,0 0-64 15,-76 20 19-15,76 16 32 16,0 6-26-16,14-2-16 15,7-4 31-15,4-8 5 16,0-11 16-16,0-12-3 16,-6-5 6-16,-3 0 19 15,-3-15 40-15,-3-6 15 0,-10-2 32 16,0-2-36-16,-8-3-44 16,-16-2-26-16,-5-2-29 15,-7 0-38-15,-4 10-152 16,7 8-6-16,6 12-39 0</inkml:trace>
  <inkml:trace contextRef="#ctx0" brushRef="#br0" timeOffset="124032.3771">2385 9810 529 0,'0'0'249'16,"0"0"-51"-16,0 0-10 15,0 0-44-15,0 0-81 16,0 0-6-16,0 0 1 16,0-9-4-16,0 9-25 15,0 0-6-15,0 0-8 0,0 0-14 16,0 0-1 0,0 0 0-16,3 0-11 0,6 0 3 15,8 0-6-15,12 0-5 16,16-4 17-16,11-1-70 15,34-4-26-15,-15 1-104 16,-17 0-310-16</inkml:trace>
  <inkml:trace contextRef="#ctx0" brushRef="#br0" timeOffset="124421.2947">2854 9593 958 0,'0'0'167'0,"0"0"-134"15,0 0-27-15,0 0-6 16,0 0-16-16,0 0-46 16,0 0 48-16,0 60 13 0,0-48 1 15,0-4-39 1,0-4-31-16,13 2 33 0,7 0 21 16,9 2 16-16,5 0-1 15,1 4 0-15,-1 2 1 16,-3 4 0-16,-11 4-1 15,-9 8-13-15,-11 11 3 16,-29 27 10-16,-13-10-121 16,-5-12-550-16</inkml:trace>
  <inkml:trace contextRef="#ctx0" brushRef="#br0" timeOffset="124584.5671">2892 9453 1031 0,'0'0'142'0,"0"0"-99"16,0 0-37-16,0 0-6 15,0 0-26-15,120 0-166 16,-93 18-159-16</inkml:trace>
  <inkml:trace contextRef="#ctx0" brushRef="#br0" timeOffset="126570.6505">2894 7582 166 0,'0'0'240'0,"0"0"-38"0,0 0-31 15,0 0-29-15,0 0-18 16,0 0-7-16,0 0-1 16,0-3-25-16,0 2-14 15,0 1-20-15,0 0-22 16,0 0-25-16,0 0-10 15,0 0-1-15,4 0-14 16,5 0-42-16,9 0-59 16,11 0 57-16,15 0-48 15,-1 0-167-15,-14-3-352 0</inkml:trace>
  <inkml:trace contextRef="#ctx0" brushRef="#br0" timeOffset="127318.4687">3177 7463 354 0,'0'0'268'16,"0"0"-132"-16,0 0-61 16,0 0 4-16,0 0 21 0,0 0-22 15,0 0 17-15,-34-68-13 16,34 58-20-16,0-2-1 15,0 0-38-15,0-2-14 16,5-2-9-16,8-2 0 16,3 0 0-16,2 2 1 15,-1 2 0-15,1 2-1 16,0 4-5-16,0 3-10 16,2 5 4-16,-5 0-23 15,4 5 8-15,0 11-1 0,-1 6 5 16,0 6 19-16,0 8-11 15,-4 6 14-15,-8 10-1 16,-6 4 1-16,0 3-2 16,0 3 1-16,-20-4-7 15,-3-4 8-15,-1-6-2 16,2-6 2-16,1-12-1 16,6-8 2-16,6-8-2 15,4-8-3-15,5-6-6 16,0 0 10-16,0 0 7 15,0-15-7-15,0-4-12 16,8 1-7-16,1 5 18 16,1 2-7-16,4 9-49 15,6 2-19-15,4 0-5 16,5 10 34-16,7 12-20 0,-1 4-9 16,2-2-19-16,-6-3 37 15,-9-7 17-15,-6-10 41 16,-6-4 41-16,-1-8 156 15,1-19-51-15,-4-9-96 16,-4-6 37-16,-2 0-13 16,0-2-71-16,-13-4-3 15,-11 12-181-15,-3 10-219 0</inkml:trace>
  <inkml:trace contextRef="#ctx0" brushRef="#br0" timeOffset="132587.8859">3072 7030 405 0,'0'0'272'16,"0"0"-116"-16,0 0-68 16,0 0 51-16,0 0-26 15,0 0-19-15,-20-12 2 16,20 10-19-16,-2 2-6 15,2-4-12-15,-5 0-11 16,-1-2 2-16,-4-6-40 16,0-4 9-16,-9-2 9 0,0-4-27 15,-6-2 14-15,-4-6 7 16,-6-3-6-16,-3-4-7 16,-5-6 1-1,-5-7-9-15,-6-2-1 0,-2-6 1 16,-4 0 5-16,0-2-6 15,2 6 1-15,7 5 13 16,8 9-8-16,12 12 12 16,9 10 4-16,10 9-22 15,8 4 0-15,4 5-59 16,0 26-234-16,2 11-327 16,3 0 287-16</inkml:trace>
  <inkml:trace contextRef="#ctx0" brushRef="#br0" timeOffset="133339.0475">2299 6557 375 0,'0'0'258'0,"0"0"-151"15,0 0-64-15,0 0 50 16,0 0 31-16,0 0 10 16,0 0-8-16,-4 2-23 15,-6-6-62-15,-1-8 40 16,-5-2-27-16,1-6-35 16,-5-4-13-16,1-2-5 15,-2-2 6-15,1-4 2 16,0-4-8-16,4-5 7 15,1-3-7-15,3-2-1 16,6 0 6-16,4 0-3 16,0 6 3-16,-1 6-6 15,3 6 0-15,0 7 1 0,-2 6 6 16,2 5 21-16,0 6-2 16,0 0-16-16,0 4 3 15,0 0-13-15,0 0-9 16,0 0-1-16,0 0-5 15,0 0-4-15,9 0-32 16,13 0 5-16,7 0 34 16,11 5-1-16,12 8-26 15,3 5-35-15,7 9-13 16,27 40-71-16,-12-5-82 16,-19 0-134-16</inkml:trace>
  <inkml:trace contextRef="#ctx0" brushRef="#br0" timeOffset="143603.0058">2362 4630 743 0,'0'0'285'16,"0"0"-174"-16,0 0-56 15,0 0 15-15,0 0-4 16,0 0-24-16,-5 0-23 16,16 0-10-16,9 0-9 15,12 0 0-15,12-2 9 0,12 0-8 16,8 2-1-16,32 0-41 16,-18 4-190-16,-19 4-378 15</inkml:trace>
  <inkml:trace contextRef="#ctx0" brushRef="#br0" timeOffset="144041.0154">3339 4102 1086 0,'0'0'188'0,"0"0"-188"16,0 0-7-16,0 0 0 15,0 0 0-15,-13 147 7 16,0-79 9-16,-3 13 19 0,3 6 2 16,3 6-2-16,8-5-15 15,2-6 1-15,2-12-13 16,27-10-1-16,12-9 0 15,10-13-43-15,45-12-33 16,-14-12-90-16,-9-14-182 0</inkml:trace>
  <inkml:trace contextRef="#ctx0" brushRef="#br0" timeOffset="144256.3253">3669 4616 983 0,'0'0'158'16,"0"0"-154"-16,0 0-4 16,118-24-3-16,-64 14-3 15,10 6-92-15,-13 4-113 16,-20 0-343-16</inkml:trace>
  <inkml:trace contextRef="#ctx0" brushRef="#br0" timeOffset="144707.4253">3932 4317 1038 0,'0'0'156'0,"0"0"-107"16,0 0-7-16,32-106-21 15,-6 77-10-15,8 6 2 16,6 5-12-16,4 8-1 16,3 7-12-16,-3 3 11 15,1 7-22-15,-7 21 1 16,-5 8-21-16,-8 8 5 15,-8 12 12-15,-9 12 19 16,-8 21 7-16,-5-6 7 0,-22 8-6 16,-4-5 8-1,2-18-2-15,4-3-5 16,5-18 8-16,11-12-10 0,5-17 0 16,4-8-2-16,0-8-1 15,0-2 3-15,2 0 25 16,19-14 10-16,10-12 1 15,9-9-25-15,2 1 0 16,-5 5-11-16,-5 6 1 16,-10 11-2-16,-6 8 1 15,-3 4-45-15,3 10-104 16,-3 10-45-16,-2-3-157 0</inkml:trace>
  <inkml:trace contextRef="#ctx0" brushRef="#br0" timeOffset="145046.0186">4475 3818 1113 0,'0'0'146'0,"0"0"-65"16,0 0-46-16,0 0-35 15,0 0-18-15,0 0 4 16,0 0 13-16,143 64 1 16,-76-14-1-16,9 12 1 15,2 6 0-15,4 2 1 0,-2 1 1 16,1 1-1-16,-8 4 0 16,-5 3 1-16,-16 5-1 15,-13 4 6-15,-22 6-5 16,-17 4-1-16,-11 0-1 15,-34-1-1-15,-11-9-31 16,-12-10-62-16,12-26-137 16,14-34-356-16</inkml:trace>
  <inkml:trace contextRef="#ctx0" brushRef="#br0" timeOffset="145420.9833">5624 4345 1224 0,'0'0'178'16,"0"0"-132"-16,0 0-46 15,0 0-9-15,0 0-52 16,137-18-61-16,-81 18-137 16,-18 0-317-16</inkml:trace>
  <inkml:trace contextRef="#ctx0" brushRef="#br0" timeOffset="145570.0623">5643 4780 1104 0,'0'0'210'0,"0"0"-177"16,0 0-33-16,0 0-27 16,194-126-15-16,-120 82-183 15,-16 6-682-15</inkml:trace>
  <inkml:trace contextRef="#ctx0" brushRef="#br0" timeOffset="146468.4786">6336 3972 768 0,'0'0'126'0,"0"0"44"16,-4-108-48-16,4 66-34 15,19 4-18-15,13 3-25 16,11 7-34-16,3 13-11 16,5 11-1-16,-2 4-14 15,-6 37-8-15,-6 46-10 16,-20 49-16-16,-17 49 28 16,-33 13 4-16,-17-16 7 15,5-47 0-15,16-53 10 16,14-32 0-16,8-14 0 15,1-3-1-15,3-3-1 0,3-2 1 16,0-11 1-16,0-7-8 16,0-2 7-1,0-1 1-15,0-2 0 0,13 2-13 16,5 3-9-16,9 2 13 16,6-2 3-16,8-2-5 15,1-4-5-15,3 0-7 16,3-4 10-16,2-19 13 15,-4-6 0-15,-3-6 13 16,-12-1 57-16,-12 2 28 16,-9 2-8-16,-10 4-16 15,0 0-39-15,-16 6-35 16,-33-2-58-16,4 8-84 0,-6 2-376 16</inkml:trace>
  <inkml:trace contextRef="#ctx0" brushRef="#br0" timeOffset="147945.0117">3504 8155 540 0,'0'0'150'16,"0"0"6"-16,0 0 10 16,0 0-40-16,0 0-14 15,0 0-15-15,0-14-15 16,0 14-9-16,0 0-6 15,0 0-22-15,0 0-17 16,0 0-9-16,0 0-12 16,0 0-6-16,0 0-1 0,0 0-9 15,0 0 8-15,0 0-9 16,0 0-5-16,0 2-2 16,11 10-3-16,10 6 20 15,6 8 0-15,4 6 1 16,6 7 2-16,5 2-2 15,6 4 0-15,0 0 5 16,4 4-6-16,-1-3-13 16,-5 0-76-16,2 8-58 15,-15-10-180-15,-18-16-301 0</inkml:trace>
  <inkml:trace contextRef="#ctx0" brushRef="#br0" timeOffset="148632.7855">4026 8338 751 0,'0'0'242'15,"0"0"-88"-15,0 0-68 16,0 0 17-16,0 0-29 16,0 0-25-16,0 0-21 15,-8-24 8-15,8 24 15 16,0-3-15-16,-2 2 8 16,2-2-11-16,-2 2-12 15,2 1 24-15,-2-3 0 16,0 3-2-16,0 0-7 0,-1 0-24 15,3 0-12-15,0 0 0 16,0 0-13-16,0 0-2 16,0 0-1-16,0 0-20 15,0 12-24-15,7 11 16 16,9 7 28-16,1 12 16 16,2 6 1-16,3 8 0 15,0 6-1-15,0 4-6 16,1 0-4-16,1-1-21 15,0-9 1-15,1-6 29 16,-5-8-10-16,-2-10 10 16,-7-8-13-16,-4-6 2 15,-5-7 12-15,-2-6-1 16,0-3 1-16,0 0 15 16,-25-2 58-16,-15 2-37 15,-18 0-36-15,-13 7-20 16,-36 10-68-16,16-1-137 0,9-5-349 15</inkml:trace>
  <inkml:trace contextRef="#ctx0" brushRef="#br0" timeOffset="152348.9157">9545 16044 335 0,'0'0'39'16,"0"0"-23"-16,0 0 6 15,0 0-22-15,0 0-10 16,0 0 10-16,0 0 1 16,-25-10 32-16,18 6 0 15,3-4 26-15,-2-1 38 16,0 8-3-16,0-3-34 16,2 4-12-16,-3 0-13 15,-2 0-24-15,2 0-9 0,-2 0-1 16,1 0 6-16,-4 0 6 15,3 0-4-15,-4 0 5 16,-3 8 18-16,1 2-20 16,1 8-1-16,1 0-11 15,2 0-1-15,2 4 0 16,5-4 0-16,2-6-12 16,2-6-14-16,0-6-19 15,0 0 10-15,10-4 28 16,13-20 8-16,4-6 9 15,0-2-9-15,-6-3 29 16,-5 12-7-16,-9 5-11 16,-5 9-10-16,-2 4 6 15,0 1-6-15,0 4 6 16,-11 0-6-16,-3 0-1 0,-1 0 0 16,-1 9-1-16,3 1 0 15,2 7 1-15,4 1-1 16,7 0 0-16,0 0 1 15,0-8-1-15,2-2-12 16,18-8 0-16,5 0 7 16,2-18 6-16,0-4-7 15,-6-5 7-15,-7 8 8 16,-12 2 18-16,-2 8 27 16,0-4-1-16,-16 7-23 0,-3 2-24 15,-1 4-5 1,-1 0-12-16,6 0-10 0,1 0-4 15,5 0 9-15,5 10-12 16,2 3 13-16,2-5 5 16,0 6-8-16,0-9-1 15,0-1 2-15,9-4-5 16,34-8 6-16,-4-11-26 16,-1-12-281-16</inkml:trace>
  <inkml:trace contextRef="#ctx0" brushRef="#br0" timeOffset="160873.9667">16182 6711 195 0,'0'0'164'0,"0"0"-40"15,0 0-21-15,0 0-6 16,0 0-1-16,-24-27-19 15,18 22-12-15,2 1-7 16,0 0 36-16,0 0-55 0,-3 0-15 16,3 0-2-16,-1 0-13 15,-2 0-1-15,1-2 0 16,-3 2-8-16,-3-4 7 16,1 2-7-16,1 0 0 15,0 2 6-15,1 0-5 16,1 0 13-16,-1 4-12 15,-3 0-2-15,-3 0-7 16,-1 0-11-16,-3 0-9 16,-4 10-6-16,1 4 1 15,-1 2 17-15,1 4 5 16,-2 4 0-16,1 3 9 16,-1 5-6-16,-3 0 5 0,5-1 1 15,2 1-1 1,5-3 1-16,3-1-5 0,3-2 5 15,7 2-6-15,0 2 1 16,2 2-3-16,0 2 9 16,0 2-1-16,0 5 1 15,0-4-1-15,6 4 2 16,3-3-1-16,1-2 7 16,3-4-7-16,-1-2 0 15,5-2-1-15,-2-2-1 0,1 0 1 16,2 1 1-1,-3-2 0-15,3 1 1 0,0 0 1 16,0-3-2-16,7-3 0 16,-2-4-17-16,8-4 11 15,4-4 6-15,0-4 7 16,5-4 0-16,-2 0-1 16,1 0 4-16,-2 0 0 15,-6-8-9-15,-2-3 14 16,-5 0-14-16,1-1 7 15,-3-2 1-15,1-4 8 16,4-3 17-16,-4-1-20 16,2-3-7-16,-2-2 5 15,-6 1 2-15,-3 0 11 16,-6 0 3-16,-1 0-14 0,-5-4 12 16,-2-4 0-16,0-2-8 15,0 0 9-15,0-4-8 16,-6 4 3-16,-1 1 5 15,1 3-11-15,-4 2-3 16,1 4 0-16,-4 0 16 16,-7 0-13-16,-5 0-8 15,-6 0 6-15,-7 0 1 16,-1-1-15-16,-4 5 0 16,5 3-10-16,5 6-29 15,-7 13-60-15,11 0-149 16,4 13-382-16</inkml:trace>
  <inkml:trace contextRef="#ctx0" brushRef="#br0" timeOffset="163762.2877">19852 2916 768 0,'0'0'106'0,"0"0"9"15,0 0-89-15,0 0 10 0,0 0 54 16,0 0-16-16,0 0-44 15,-72-49-24-15,41 80-6 16,-11 16 0 0,-20 33 1-16,-13 35-1 0,-4 33 1 15,2 19 1-15,23 3-2 16,22-6 1-16,25-13-1 16,7-29 2-16,14-25-2 15,13-27 1-15,17-10-3 16,70 24-96-16,-6-12-136 15,9-19-343-15</inkml:trace>
  <inkml:trace contextRef="#ctx0" brushRef="#br0" timeOffset="164463.9802">20658 2916 586 0,'0'0'175'16,"0"0"-91"-16,0 0-41 16,0 0-5-16,0 0-25 15,0 0-13-15,0 0-15 16,0 0 4-16,0 1-7 15,5 12 18-15,8-2 6 16,5 7 17-16,4 0 10 16,10 4 12-16,5 0-13 15,7 5-3-15,8-1-4 16,2 2 1-16,-2 6-25 16,2 8 8-16,0 6-9 15,-3 14 0-15,8 24 0 16,-5 37 1-16,-2 42-1 15,-12 21 7-15,-15-10-7 0,-17-19 0 16,-8-35 0-16,0-27 8 16,-11-19-8-16,-16-16 6 15,-24 12-6-15,-64 30-65 16,7-14-123-16,-10-11-702 0</inkml:trace>
  <inkml:trace contextRef="#ctx0" brushRef="#br0" timeOffset="168793.7365">24679 2224 1169 0,'0'0'164'15,"0"0"-109"-15,0 0-42 16,0 0-7-16,0 0-2 0,0 0-4 16,0-8-6-1,0 8 0-15,0 8-4 0,0 12-3 16,8 16 7-16,1 32 6 15,-9 46 2-15,-7 51 8 16,-38 25-7-16,-11-5 19 16,5-21-5-16,20-54 3 15,13-30-20-15,12-23 1 16,6-15-1-16,0 2-1 16,0-4 1-16,8-4 0 15,17-12 0-15,15-16 1 16,38-8 0-16,49-32 21 15,47-34-1-15,13-14-21 16,-24 0-42-16,-59 25-152 16,-59 23-480-16</inkml:trace>
  <inkml:trace contextRef="#ctx0" brushRef="#br0" timeOffset="169495.516">25689 2216 1084 0,'0'0'297'0,"0"0"-179"0,0 0-92 15,0 0-26-15,0 0-30 16,0 0-15-16,33 132 30 15,3 4 14-15,2 1 1 16,-4-23 1-16,-7-38-1 16,-6-26 0-16,4 2 10 15,-2-3-5-15,-1-8-4 16,-11-14 0-16,-5-15 0 16,-6-12 12-16,0 0 26 15,-2-36 61-15,-25-40-100 16,-6-47-4-16,-5-52-57 15,9-31 0-15,18 0 13 16,11 19-12-16,7 53 20 16,12 40 11-16,2 35 22 15,1 15 7-15,5 2 0 0,11 2-9 16,8 6 8-16,10 16-11 16,4 16 11-16,5 2-5 15,-7 30-3-15,-11 34-16 16,-34 45-43-16,-33 45-52 15,-58 18 35-15,-15-19 26 16,10-41 41-16,29-52 10 16,21-18 8-16,4-3 0 15,7-6 0-15,4-4-10 16,14-15 10-16,1-9 0 16,3-3 0-16,0-2 34 15,0 0 95-15,0 0 17 16,0 0-10-16,0 0-30 15,7 0-49-15,9-2-43 16,15 1-14-16,18 1-1 0,17 0 0 16,11 0 1-16,5 22-7 15,-2 10 5-15,-2 14 1 16,-7 10-1-16,-8 8 1 16,-7 10 0-16,-5 4-26 15,18 25-47-15,-11-21-140 16,-7-26-173-16</inkml:trace>
  <inkml:trace contextRef="#ctx0" brushRef="#br0" timeOffset="180462.1085">15803 8763 12 0,'0'0'147'16,"0"0"-111"-16,0 0-36 0,0 0 0 15,0 0 193-15,0 0-105 16,-9-5-65-16,7 5-14 16,2 0-9-16,-2 0-14 15,-2 0-8-15,-4 5 15 16,2 1 7-16,2-2-1 15,-1-2 1-15,3-1 20 16,2-1 15-16,0 0-8 16,0 0 14-16,0 0 8 15,-2 0 7-15,2 0 8 16,-2 0-4-16,2 0 13 16,0 0 13-16,0 0 2 15,-2 0-11-15,2 0-13 0,0 0-15 16,0 0-14-1,0 0-24-15,0 0-6 0,0 0-5 16,0 0-18-16,0 0-12 16,0 0-31-16,0 0-7 15,0 0 9-15,0 0 39 16,0 0 20-16,0 0 2 16,0 0 7-16,0 0-7 15,0 0 0-15,0 0-1 16,0 0-1-16,0 0-1 15,0 0-1-15,0 0 2 16,0 0 13-16,0 0 42 0,0-3 27 16,0-5-5-16,-6-6-44 15,2-4-10-15,-5-4-8 16,-1-4-15-16,-9-5 6 16,-1-3-6-16,-6-2 1 15,-10 2 0-15,-4 4-1 16,-10 8-1-16,0 10-8 15,-2 12-1-15,-2 0 4 16,4 22-3-16,3 14-7 16,0 15-7-16,4 11 1 15,4 7 8-15,3 8 7 16,7-1-1-16,9 2-2 16,11-2 3-16,9 2 1 15,0-3-5-15,29-1-1 16,13-10-2-16,14-6 1 0,13-12-3 15,9-9 0-15,7-13 5 16,4-12 10-16,0-12 1 16,-2-2-5-16,-2-26 5 15,-7-15 9-15,-7-11 10 16,-4-8 1-16,-11-6 5 16,-14-4-4-16,-16 1 23 15,-15 3-14-15,-11 4 14 16,-11 2-25-16,-26-2-3 15,-17 2 2-15,-15-1-9 16,-9 5 1-16,-4 8-9 16,1 10 5-16,10 10-6 15,9 10 0-15,15 12-14 0,7 8-79 16,13 10-140 0,9 4-167-16</inkml:trace>
  <inkml:trace contextRef="#ctx0" brushRef="#br0" timeOffset="180981.4179">15279 8985 666 0,'0'0'215'16,"0"0"-58"-16,0 0-32 15,0 0-21-15,0 0 21 16,0 0-25-16,0 0-51 16,21-76-41-16,-21 76-8 15,0 0-13-15,8 0-118 16,9 12-95-16,22 12 45 16,1-4-97-16,-2-8-359 0</inkml:trace>
  <inkml:trace contextRef="#ctx0" brushRef="#br0" timeOffset="181124.2121">15908 8977 925 0,'0'0'258'16,"0"0"-134"-16,0 0-82 16,0 0-29-16,0 0-13 15,0 0-35-15,0 0-264 16,-118 44-202-16</inkml:trace>
  <inkml:trace contextRef="#ctx0" brushRef="#br0" timeOffset="181432.2701">15514 8857 793 0,'0'0'287'0,"0"0"-162"15,0 0-92-15,0 0-33 16,0 0-4-16,0 0-24 16,0 0 15-16,40 46 7 15,-22-14 6-15,-1 2-1 16,1-4 1-16,0-1 1 0,0-6-1 15,2-5 0 1,4-4 2-16,9-1 5 0,25 1-7 16,-6-5-88-16,-17-6-268 15</inkml:trace>
  <inkml:trace contextRef="#ctx0" brushRef="#br0" timeOffset="183796.7547">15393 9544 75 0,'0'0'104'0,"0"0"-59"0,0 0-34 16,0 0-9-16,0 0-1 15,0 0 6-15,0 0-7 16,-4 0 8-16,2 0 49 16,0 0 39-16,-1 0-11 15,3 0-23-15,0 0-38 16,0 0-17-16,0 0-6 15,0 0 0-15,0 0 0 16,-3 0 24-16,3 0 31 16,-2 0 11-16,2 0-1 15,-2 0-18-15,2 0-9 16,-2 0-6-16,2 0 6 0,0 0-2 16,0 0-18-16,0 0-4 15,0 0-7-15,0 0-6 16,0 0 4-16,0 0-6 15,0 0-1-15,0 0 0 16,0 0 1-16,0 0 1 16,0 0-1-16,0 0 1 15,0 0 0-15,0 0-1 16,0 0 0-16,0 0 0 16,0 0 0-16,0 0-1 15,0 0 1-15,0 0 0 16,0 0-1-16,0 0 1 15,0 0 0-15,0 0 1 0,0 0 0 16,0 0 6-16,0 0-1 16,0 0-6-16,0 0 2 15,0 0-2-15,0 0 0 16,0 0-2-16,0 0 1 16,0 0 1-16,0 0 3 15,0 0 13-15,0 0-2 16,0 0-12-16,0 0-1 15,0 0 0-15,0 0 0 16,0 0-1-16,0 0 0 16,0 0-6-16,0 0-11 15,0 0-28-15,0 0-24 16,0 9 49-16,0-1-12 0,0-2-3 16,0 0 22-16,0-4 12 15,0-2-5-15,0 2 6 16,0-2-1-16,0 4 1 15,0 2-2-15,0 2 2 16,0 10-47-16,-6-2-126 16,-3-4-211-16</inkml:trace>
  <inkml:trace contextRef="#ctx0" brushRef="#br0" timeOffset="185082.9986">14400 11199 51 0,'0'0'0'0,"0"0"-38"0,0 0 25 15,0 0 13-15,0 0 0 16</inkml:trace>
  <inkml:trace contextRef="#ctx0" brushRef="#br0" timeOffset="187122.198">14400 11199 58 0,'-41'8'166'0,"41"-8"-23"16,0 0-44-16,0 0-54 15,0 0-35-15,0 0-4 16,-2 0-5-16,2 0-1 16,-2 0 13-16,2 0 23 15,-2 0 28-15,2 0-8 16,0 0-16-16,0 0-16 15,0 0-14-15,0 0-9 0,-2 0 0 16,2 0 1-16,-3 0 28 16,1 0 31-16,2 0 4 15,0 0-13-15,0 0-14 16,0 0-15-16,-2 0 0 16,2 0-6-16,0 0-5 15,0 0-5-15,0 0-7 16,-2 0 2-16,2 0 5 15,0 0-6-15,-2 0 1 16,2 0 5-16,0 0 3 16,0 0-3-16,0 0-6 15,0 0 12-15,0 0-6 0,0 0 9 16,0 0 13 0,0 0 3-16,0 0-20 0,0 0-12 15,2 0-16-15,11 0-10 16,14 0 14-16,12 0 12 15,17-4 10-15,11-2-10 16,9 0 0-16,6-2 2 16,5 2-1-16,0 0-1 15,0 0 0-15,-4 0 1 16,-3 2-2-16,-4-2 1 16,-9 2-6-16,-7-2 5 15,-10 0 2-15,-4-2 4 16,-9 2-5-16,-1 0-1 15,-1 0 1-15,8 0-2 16,1 0 2-16,4 2 0 0,-4 0 0 16,-1 4 1-16,-8-2 0 15,-8 2-1-15,-10 0 0 16,-5 0 0-16,-8 0 0 16,-2 0 0-16,-2 0 0 15,0 0 1-15,0 0 0 16,0 0-1-16,0 0 1 15,3 0 9-15,-3 0 10 16,0 0 32-16,0 0 9 16,0 0 0-16,0-2 7 0,0-2-8 15,0-8-22-15,0-4-25 16,-3-9-13-16,-3-4 6 16,-4-7-4-16,2-7-2 15,-5-3 2 1,1-4-1-16,-1-2 7 0,-1 0-8 15,3-4 7-15,1-2-5 16,0-4-2-16,1-11 0 16,3-5 1-16,4-10 1 15,2 0 14-15,0-1-5 16,0 9 1-16,0 10-3 16,0 8-2-16,0 8 2 15,-8 9 4-15,0 5-13 0,-3 7 12 16,2 4 4-1,-3 5-15-15,4 4 12 0,-1 4-12 16,2 4 0-16,2 4 7 16,1 0-8-16,2 2 1 15,-2 0-1-15,2 2 3 16,2 0-2-16,-3 2 5 16,3 0-4-16,-2 2 4 15,2-2-6-15,0 2 0 16,0 0 3-16,0 0-3 15,0 0 6-15,0 0-5 16,0 0 0-16,0 0 5 16,0 0-5-16,0 0 6 15,0-2 2-15,0 2-8 16,0-2 12-16,0 2-1 16,0-2-3-16,0-2 10 15,0-2-2-15,0-2-15 0,0 0 5 16,-2-2 5-16,-1 2-6 15,3 3 0-15,-2 2 1 16,2 3-1-16,0 0-6 16,-2 0 1-16,2 0 1 15,0-2-2-15,0 2 1 16,-3-2 1-16,3-4-2 16,-2 0 1-16,-2-2 0 15,0-1 1-15,-1 2 0 16,1-1-1-16,2 1-1 15,-3 4 1-15,2 1-1 16,1 2 0-16,0-2 0 16,0 2-1-16,2-3 1 0,-2 3 0 15,2 0 0-15,0 0-3 16,0 0-6-16,0 0 0 16,-2 0-2-16,2 0-7 15,0 0 5-15,-3 0-8 16,3 0 5-16,0 0 8 15,0 0 2-15,0 0 5 16,0 0-9-16,0 0-13 16,-2 0-12-16,0 0-2 15,0 10-1-15,-8 7 29 0,0 3 9 16,-9 4-1 0,0 2 1-16,-4 0 0 0,-1 0 1 15,-1 0-1-15,3-2-1 16,0 0 1-16,-3 4 0 15,0 2-1-15,2 5-1 16,-2-2-7-16,0 6 3 16,1-2-7-16,-5 2 5 15,0 1 7-15,-3 2 0 16,1 0-1-16,0-2 1 16,2 0-5-16,5-2 6 15,0-2-3-15,-1 0 3 16,-2 1-1-16,0 1 0 15,-2 0 1-15,2-2-1 16,1-2 0-16,2-2-5 16,-1-2-4-16,2 2-5 15,0 1 14-15,-2 0-1 0,0 3 1 16,0 3 1-16,-1-1-1 16,4 0 0-16,0-2 1 15,-1-2-1-15,6-4 1 16,-2-6 0-16,6-2 0 15,4-4 0-15,0-4-2 16,5-1 1-16,0-2-11 16,-2 1 11-16,2 1 0 15,-2 1 1-15,-5 1-1 16,-3 4 1-16,-3 2 0 16,-4 0 1-16,1-1 5 15,3-2-5-15,3-6 0 16,5-2-1-16,3-2-1 0,1-2 0 15,3 0-5-15,-2 0 5 16,1 4 1-16,-2 0-1 16,1 0 1-16,0 0 0 15,-1-2 0-15,1 0 0 16,2-2 0-16,2-2 0 16,0 2-17-16,0 0-72 15,17-2-92-15,10 2-13 16,-2-6-114-16</inkml:trace>
  <inkml:trace contextRef="#ctx0" brushRef="#br0" timeOffset="188158.6875">15179 9346 484 0,'0'0'159'16,"0"0"5"-16,0 0-70 16,0 0-38-16,0 0-8 0,0 0-34 15,0 0-14-15,-4-14-6 16,4 14-6-16,-4 2-5 15,-8 22 8-15,-11 17 9 16,-18 35 0-16,-30 40 6 16,-23 40 6-16,-11 21-1 15,7-1 8-15,16-19-9 16,24-39 9-16,11-28-10 16,13-26 1-16,3-7-2 15,-2 7-6-15,0 6 8 16,-1 6-9-16,10-10 0 0,7-14-1 15,17-16-75-15,4-15-122 16,11-21-106-16</inkml:trace>
  <inkml:trace contextRef="#ctx0" brushRef="#br0" timeOffset="188595.9191">14161 10696 548 0,'0'0'84'15,"0"0"55"-15,0 0-18 16,0 0 15-16,0 0-22 15,0 0-50-15,0 0-32 16,-11-91-14-16,11 90-12 16,0 1-6-16,0 0 0 15,0 0-6-15,0 7-21 16,9 18 8-16,8 11 18 16,6 12 0-16,2 12 1 15,2 2 1-15,-1 2 1 16,-2-6 5-16,1-7-6 15,-5-9-1-15,-3-8 1 0,-3-8 6 16,-1-8-6-16,-1-4 0 16,-1-4-1-16,-3-6 0 15,6-4-18-15,11-6-27 16,57-74 23-16,-1 0-137 16,-4-7-335-16</inkml:trace>
  <inkml:trace contextRef="#ctx0" brushRef="#br0" timeOffset="190976.3009">9420 15825 202 0,'0'0'127'0,"0"0"-14"16,0 0 22-16,0 0-47 16,0 0 8-16,0 0-34 15,0 0-38-15,-31 0-17 16,29 0 5-16,2 0-3 16,0 0-9-16,-3 4 0 15,1 14-2-15,2 14 2 16,0 8 0-16,0 9 0 15,7-1 0-15,10-2-1 16,6-14-11-16,3-6-2 16,1-14-11-16,-2-10-5 15,-1-2 30-15,-6-14 17 0,-2-18 51 16,-7-8 20-16,-5-4-20 16,-4-6 0-16,0 1-16 15,-11 3-17-15,-9 6-34 16,-5 4 7-16,6 10-7 15,0 10 16-15,3 10-8 16,6 6-9-16,-1 4 0 16,-1 24-41-16,-1 12 24 15,2 8 2-15,4-2 7 16,7-2 2-16,0-8-13 16,25-5-6-16,4-13-9 15,6-4-4-15,3-14 4 16,0 0 34-16,-4-18 19 15,-5-13-3-15,-14 4 10 0,-15-10-4 16,0 6 7-16,-22-4-28 16,-19 3 9-16,-7-2 2 15,-4 10-11-15,3 6 0 16,9 6 0-16,11 12 0 16,12 0-1-16,5 26-16 15,12 6-18-15,0 8 19 16,2 0 2-16,21-4 0 15,6-5-14-15,6-18-38 16,7-13 21-16,1 0 44 16,-5-26 7-16,-5-2 14 15,-14-4-1-15,-13 6 35 16,-6 4 39-16,-11 0-19 16,-23 8-39-16,-6 2-26 0,-4 6-10 15,-1 6-23-15,3 0-3 16,11 4 12-16,8 10 5 15,12 0-10-15,9-2-26 16,2 4-20-16,0 4 22 16,22-2 24-16,7 4 3 15,9-2-1-15,4-4 0 16,10-11 2-16,21-5-15 16,-13-23-53-16,-16-9-290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9:09:34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6031 6327 26 0,'0'0'0'16,"0"0"0"-16,0 0 54 16,0 0-10-16,0 0 5 15,-25-25-1-15,21 23-21 16,0-2 14-16,2 4-41 15,-1 0-39-15,1 0 38 16,-1 0 1-16,3 0 134 16,-2 0-38-16,0 0-50 15,2 0 7-15,-2 0 11 16,-1 0-4-16,1 0-5 16,0 0-10-16,2 0-6 0,0 0-3 15,0 0 0 1,-2 0 2-16,2 0 2 0,0 0-5 15,0 0-11-15,0 0-24 16,0 0-9-16,0 0-7 16,0 0-26-16,11 0 0 15,13 0 28-15,12-2 14 16,16 0 4-16,8-2 3 16,9-2 6-16,2 0 9 15,-2 0-16-15,-2 0 2 16,-9 2-2-16,-12 2-6 15,-8 0 8-15,-11 2-8 16,-9-2 1-16,-7 2 0 0,-5 0 0 16,-2 0 7-1,-2 0 4-15,-2 0 8 0,0 0-5 16,0 0-7-16,0 0-8 16,6 0-20-16,3 4-169 15,-9 6-185-15</inkml:trace>
  <inkml:trace contextRef="#ctx0" brushRef="#br0" timeOffset="17904.2578">13952 7965 152 0,'0'0'112'0,"0"0"-96"16,0 0-16-16,0 0 0 15,0 0 6-15,31-77 36 0,-31 74-42 16,0 0 0-16,0 3 241 15,0 0-97-15,0 0-86 16,0 0-34 0,0 0-9-16,0 0-7 0,0 0-6 15,0 0-1-15,0 0 19 16,0 0 15-16,0 0 8 16,0 0-12-16,0 0-14 15,0 0-7-15,0 0-10 16,0 0-6-16,0 0-4 15,0 0 0-15,2 0 1 16,16 0 9-16,9 0 0 16,13 3 6-16,16-3 3 0,13 0-3 15,11 0 7-15,4-8 1 16,5-5 1-16,-2 1-8 16,-4 2-7-16,-5 4 2 15,-2 4-1-15,-5 0 0 16,0 2-1-16,3-2 1 15,4 2 0-15,2-2 6 16,5-2-7-16,1-2 0 16,5-2 0-16,5-2 0 15,20-2 1-15,23-2 0 16,-14 0 0-16,-15 2-1 16,-14 2 0-16,-26 4 1 15,5 2-1-15,8 0-1 16,-8 4 1-16,2 0 1 0,-4 0-1 15,5 0 0-15,4 0 0 16,7-4 0-16,5-6 1 16,7 0 1-16,-1-4-1 15,0 2-1-15,0 2 0 16,-5 2 1-16,-5 6-1 16,-5 2 0-16,-9 0 0 15,-7 4-1-15,-7 6 1 16,-2-2-1-16,-2-2 1 15,0-4 0-15,5-2 0 16,1 0 19-16,3-8 13 16,0-8 2-16,-5 0-12 15,-8 2-12-15,-12 4-9 16,-7 2 8-16,-8 4-9 16,-9 2 0-16,-5 0 0 0,-6 2 0 15,0 0-14-15,-3 0-16 16,7 0-47-16,-2 0-81 15,-4 0-165-15</inkml:trace>
  <inkml:trace contextRef="#ctx0" brushRef="#br0" timeOffset="18691.5094">18898 6864 163 0,'0'0'139'0,"0"0"-74"16,0 0-16-16,0 0 1 16,0 0 27-16,0 0 41 15,0 0 26-15,13-35 11 16,-13 35-54-16,0 0-30 15,0 0-39-15,0 0-31 16,0 0-1-16,-2 14-17 16,0 13 7-16,0 9 8 15,2 10 2-15,0 4-7 16,0 0 7-16,13-6-1 16,16-12 1-16,16-11 0 0,44-21 9 15,60-36 37-15,52-47 16 16,19-13-30-16,-17 2-17 15,-38 28-7-15,-54 30-8 16,-27 19-70-16,-5 16-105 16,-28 1-115-16,-17 0-425 0</inkml:trace>
  <inkml:trace contextRef="#ctx0" brushRef="#br0" timeOffset="29549.1612">6423 7718 62 0,'0'0'142'16,"0"0"-112"-16,0 0-17 16,0 0-12-16,0 0 5 15,0 0 277-15,-7 0-116 0,7 0-96 16,-2 0-32-16,2 0 7 15,0 0 5-15,-2 0-17 16,2 0-6-16,0 0-8 16,-2 0 3-16,2 0 5 15,-3 0 6-15,3 0 1 16,-2 0-13-16,2 0-13 16,0 0-9-16,0 0-7 15,0-2 6-15,0-2-15 16,0 0 3-16,7-2 3 15,7 0-2-15,-1 0 11 16,-1 2-29-16,7 2-16 0,-1 2 4 16,1 0 23-16,2 0 4 15,-1 0 5-15,0 0 10 16,2 0 0-16,-1 0-10 16,-2 0 10-16,-3 0 0 15,-3 0 7-15,-3-2-2 16,-6 0-4-16,-2 2-2 15,-2 0 2-15,0 0-1 16,0 0 0-16,0 0-5 16,0 0-20-16,0 0-17 15,2 0 21-15,5 0 12 16,3 0 0-16,11-2-11 16,6-12 6-16,10-8 1 15,5-5 13-15,1 4 0 16,-5 5-13-16,-11 5-7 0,-9 9-30 15,-5 4-2-15,-7 0 21 16,-1 3 18-16,-1 9 13 16,1 4 1-16,2 0 1 15,1-2-1-15,1-4-1 16,7-5 0-16,7 0-2 16,6-5 2-16,6 0 64 15,5-2-24-15,7-10-2 16,0 0-24-16,-2 4-14 15,-5 4-9-15,1 10-53 16,-11 16-63-16,-12 8-210 0</inkml:trace>
  <inkml:trace contextRef="#ctx0" brushRef="#br0" timeOffset="48183.1252">7835 7529 42 0,'0'0'128'0,"0"0"-35"0,0 0-86 15,0 0-7-15,0 0-12 16,-2-1 12-16,0 1 0 16,0 0 198-16,0 0-40 15,2 0-86-15,-3 0-46 16,3 0-17-16,0 0-9 15,0 0-39-15,0 18-91 16,9 0-7-16,5-7-145 0</inkml:trace>
  <inkml:trace contextRef="#ctx0" brushRef="#br0" timeOffset="49307.3827">13827 7195 59 0,'0'0'23'15,"0"0"-23"-15,0 0 30 16,0 0-30-16,0 0-20 16</inkml:trace>
  <inkml:trace contextRef="#ctx0" brushRef="#br0" timeOffset="60144.0739">17800 8546 446 0,'0'0'75'0,"0"0"-48"15,0 0 173-15,0 0-98 16,0 0-27-16,0 0 2 16,-32-30-31-16,32 26-8 0,-2 2 17 15,2 0 7-15,-2 2-7 16,0 0-10-16,0 0-10 16,0 0-12-16,-2 0-13 15,2 0-10-15,2 0-9 16,0 2-4-16,0 16-8 15,0 12 11-15,0 14 10 16,0 11 6-16,6 3-4 16,4-4 4-16,1-8-6 15,5-16 0-15,9-10 0 16,15-18 1-16,47-8 0 16,84-64 12-16,86-40 3 15,34-15-3-15,2 7-12 0,-38 30 9 16,-57 30-10-16,-21 15-2 15,-42 14 2-15,-43 8 0 16,-25 9-1-16,-14 6 1 16,3-2-2-16,2 4 2 15,-4 0-1-15,-17 0-4 16,-12 4 5-16,-10 0-12 16,-5 0-10-16,-6 0-37 15,0 2-64-15,-4 28 3 16,-10-2-119-16,-23-7-304 0</inkml:trace>
  <inkml:trace contextRef="#ctx0" brushRef="#br0" timeOffset="68581.837">4117 9471 162 0,'0'0'135'0,"0"0"-120"16,0 0-14-16,0 0-1 15,0 0 0-15,0 0 0 16,38 32 2-16,-34-32 25 15,-4 0 64-15,2 0 60 16,-2 0-19-16,0 0-24 16,0 0-10-16,3 0-31 0,1 0-21 15,8-2-13-15,7-14-27 16,12-6 1-16,10-1-7 16,5 1-1-16,8 4-9 15,4 6 3 1,7 6 5-16,6 2 1 0,7 2 0 15,7-2 0-15,3 0 1 16,6-1 0-16,-1-2 0 16,2 3 0-16,-2 4 0 15,1 0 0-15,2 4-6 16,-3 12 6-16,-4 4-1 16,-5 1-6-16,-1-6 7 15,-2-4 1-15,3-7 0 0,5-4 1 16,6-8 5-16,22-23-6 15,-10-1 6-15,0 0-6 16,-7 2 0-16,-22 10-1 16,7 2-1-16,-10 8 1 15,1 4-1-15,2 6 1 16,5 0-2-16,6 0 1 16,4 0 1-16,7 0 0 15,19 0 0-15,30-18 1 16,29-14 1-16,10-6 0 15,-15 0-1-15,-39 12 1 0,-48 14-1 16,-23 3 0 0,-7 5-1-16,4 0 0 0,9 3 0 15,7-4 1-15,-1 5-1 16,4 0 0 0,0 0 0-16,6 0-1 0,2 0 1 15,5 0-1-15,3-1 2 16,3-2-2-16,0 2 1 15,1 1 0-15,-8 0-1 16,-7 0 0-16,-5 4-1 16,-11 6 1-16,-3-2 0 15,-3-2-2-15,1-5 2 16,1-1 1-16,8 0 0 16,8-1 0-16,9-9 0 15,25-1 1-15,21 5-1 0,-10 5-1 16,-13 1 1-1,-16 0 0-15,-18 0 0 0,13 11-1 16,12 0 1-16,-3-1 0 16,-3-2 0-16,-1-4 0 15,-2-1-1-15,-5-3 1 16,-4 0 0-16,-7 0 0 16,-7 0 0-16,-4 0 0 15,-7 0 0-15,-2 0 0 16,-2 4 0-16,2 3 0 15,5-1 1-15,3-1-1 16,5 0-1-16,10-1 1 16,8-4 0-16,5 0 1 15,6 0 0-15,22 0-1 16,16 0 0-16,-8-2 0 0,-19 0 1 16,-16 2-1-16,-18 0 0 15,4 0 0-15,6 8-6 16,-4 4-10-16,-8-1-6 15,4 4 5-15,2-1 5 16,5 0 11-16,23 2 0 16,27-2-6-16,25-2 5 15,1-2-8-15,-10-2-3 16,-34-4-1-16,-34 2 8 16,-19-2-7-16,-7 4 1 15,4 2 2-15,10 4-13 16,1 2-14-16,-4 0 5 0,1-2 10 15,1-4 8-15,2-2-4 16,3-5 10-16,2-3 6 16,-2 0 1-16,-1 0 0 15,2 0 1-15,-2-3 1 16,-2-3 0-16,1 2 0 16,1 0 1-16,4 3-1 15,0-2 0-15,6 2-1 16,0-2 1-16,0-1 1 15,-5-2-1-15,-4 0 0 16,-7 0-1-16,-2-2 9 16,-3 0-7-16,1-2 7 15,-3 2-8-15,0 0 6 16,4-4-6-16,-2 2 0 16,3-4-1-16,2 0 0 0,2 0 0 15,1-2 0-15,-1 2 0 16,0 0 1-16,-7 2-1 15,-6 2 2-15,-4 0-2 16,-10 2 3-16,-1-2-3 16,-3 2 1-16,-2-3-1 15,2 2 1-15,0-4 7 16,7 2 5-16,0 0-3 16,7 0-9-16,1-2 1 15,-4 4-1-15,-2-1 1 16,-9 2 3-16,-6 1-5 0,-12 3 0 15,-9 1 0-15,-5-1 0 16,-6 1 23-16,-2 1 47 16,0 2-10-16,0-2-18 15,0 2-14-15,0 0-14 16,0 0-8-16,0-2 6 16,0 2 15-16,0-2 12 15,0-1 2-15,0-1-21 16,0-5-3-16,0 3 1 15,0-2-10-15,0 0 10 16,0 0-12-16,0-4 2 16,0-2 5-16,0-2-4 15,0-2 7-15,-6-6-15 16,2-2 12-16,0-8 10 0,-3-4-5 16,-1-8-16-16,-2-7 16 15,1-5-4-15,-4-6-5 16,0 0-6-16,-5-2-2 15,2 1 0-15,-1 7 0 16,-1 7 0-16,3 2 1 16,-1 5-2-16,-3 2 0 15,0 2 0-15,-2 2 0 16,-1 2-6-16,-2 4-4 16,2 3 8-16,1 7 2 15,6 7-7-15,1 5 7 16,6 2 0-16,1 3 0 15,3 1 1-15,-4 3-1 0,2-3 0 16,-5-1 4-16,-5-1-4 16,-3 0-1-16,-8-4-2 15,-2 2-3-15,-7 0 6 16,-2-2 1-16,-4 2-1 16,-5 0 0-16,-9 0 0 15,-2 2 1-15,-6 2-1 16,-3 0-1-16,-3 2 1 15,2 0 0-15,-1 2 0 16,4 0 0-16,-1 0 1 16,1 0-1-16,0 0 0 15,2 0-1-15,6 2 1 16,1 2 0-16,5-2 0 16,4 2 0-16,0-4 1 15,-2 0-1-15,-4 0 0 0,-3 0 0 16,-2 0 1-16,0 0-1 15,2 0 0-15,3 0 0 16,2-2 0-16,1 2 0 16,2 0 0-16,3 0 0 15,1 0 0-15,-1 0 0 16,-2 0-1-16,-4 6 0 16,-3 2 1-16,-5 0 0 15,-7-2 0-15,2 0 1 16,-1 0-1-16,3-2 0 15,-1 1 0-15,-1-2 0 16,-5 1 0-16,-3 0 0 0,-3-2 1 16,-4-2-1-1,-5 0 1-15,-9 0 0 0,-5-8-1 16,-3-4 1-16,3 0-1 16,7 0 0-16,6 0 1 15,7 2 6-15,4 4-7 16,1 0-5-16,-2 4 5 15,-6 2 5-15,-4 0-5 16,-2 0-1-16,-4 0-6 16,1-2 7-16,0 2 9 15,3 0-9-15,7 0 0 16,4 0-1-16,2 0 1 16,1 0 0-16,-2 0 0 15,-4 0 0-15,-1 4 0 0,-2 0-5 16,-1-2 5-16,-2 2 2 15,0-2-2-15,8 0 0 16,4 0 0-16,5 0 1 16,1-2-1-16,3 0 1 15,2 0-1-15,-3 0 0 16,1 0 1-16,-5 0 5 16,-8 0-6-16,-2 0-1 15,-10 0 1-15,-3 0 0 16,1 0-1-16,-1 0 1 15,7 4 0-15,5 0-2 16,2 0 2-16,0 0 0 16,3-2 1-16,-2 2-2 15,0-2 1-15,-2 0 0 0,-2 0 0 16,-4 2 1-16,2 0 0 16,-1-2-1-16,6 2 1 15,5-2-1-15,5 1 0 16,6-2 1-16,4 1-1 15,3 0 0-15,-1 0 1 16,0 2-1-16,-4 0 0 16,-1 0 0-16,1 0-1 15,-2 2 0-15,-1 2 1 16,-3 0-1-16,-3 2-7 16,-5 3 1-16,1-1 7 0,-5-2-1 15,-2 1-1 1,-7 0-9-16,-5-1 10 0,-1-5-5 15,-3 2 5-15,0-7 1 16,5 0 0-16,4 0 1 16,6 0 0-16,6 0 0 15,0 0-1-15,-4 0 0 16,-1 0-1-16,-7 0 0 16,-20 6-7-16,7-1-7 15,0 2 5-15,-1-3-9 16,23-4 19-16,-6 0 8 15,8 0-7-15,9 0 0 0,2 0 0 16,7-4 0 0,1 2 0-16,-1 2-1 0,-2 0-1 15,-5 0 0 1,-7 0-1-16,-3 4 2 0,-3 5-1 16,2 0-10-16,5-3 10 15,6 0 1-15,8-4-1 16,1 0 1-16,4-2 0 15,1 2 1-15,-2-2-1 16,-3 0-1-16,-6 0-9 16,-7 0 10-16,-3 0-1 15,-3 0-8-15,-4 0 2 16,-1 0-3-16,4 0 2 16,-1 0 8-16,0 0-3 15,2 0 3-15,-8 0 0 0,-2 2-6 16,-8 5 0-16,-3 2-3 15,1-1 9-15,1-2 0 16,9 2 0-16,12-4 0 16,6 0 0-16,9-4 2 15,7 0 5-15,2 0-6 16,2 0 4-16,3 0-5 16,-6 0-4-16,2 0 4 15,-1 0 0-15,-1-2 1 16,4 2-1-16,-1 0-2 15,7 0 2-15,0 0-1 16,7-2 1-16,-2-2-2 16,0 0 4-16,-3 0-2 0,-6 2 1 15,-12 2-1 1,-6 0 0-16,-7 0-22 0,-7 12 8 16,-2 0-2-16,0-2 9 15,2 0 1-15,4-2 5 16,8-2-6-16,13-2 7 15,13-2 0-15,14 0 7 16,8-2 2-16,7 0-8 16,5 0 8-16,-1 0-8 15,0 0-1-15,1 0 9 16,0 0-9-16,-1 0 0 16,1 0-1-16,0 0 1 15,1 0 7-15,3 0-7 16,0 0-1-16,0 0 0 0,-3 0-12 15,3 0 11-15,0 0-9 16,-2 0 10-16,2 0 0 16,-4 4 1-16,2 2 0 15,-2 4 0-15,-1 0-1 16,3 2-6-16,2 0 6 16,0 0-5-16,0 2 5 15,0 0 0-15,0 0 1 16,0 0 2-16,-2 2-2 15,2 4 0-15,-2 2 0 16,0 7 0-16,2 3-1 16,0 4 0-16,0 2 0 15,0 4 0-15,0 2-6 16,6 2 7-16,3 0 2 16,1 2-2-16,2 1 0 0,-1-1 0 15,-2-2 0-15,0 0 1 16,2-2-1-16,-2 0 0 15,2-2 0-15,0 2 0 16,0 3 1-16,3-1-1 16,-3 0 0-16,1-2 1 15,-2 2-1-15,1-4 1 16,1 0-1-16,-1-4 0 16,-3-2 1-16,4-4-1 15,-3-1 1-15,-1-8-1 16,2 0 0-16,-4-5 0 15,-1 0 0-15,-3-2 0 0,0 0 0 16,0 0 0-16,0 2 0 16,3-2 1-16,-3 0-1 15,1-4 0-15,-1-2 0 16,0-2 0-16,0-2 0 16,-2-2 1-16,3 0-1 15,-3-4 0-15,0 0 1 16,0 0 6-16,0 0-6 15,0 0 0-15,2 0 0 16,2 0 5-16,0 0-6 16,1 0 1-16,-1 0 1 15,6 0 7-15,-2-2-2 16,8-2-7-16,2-2 2 0,6 0-2 16,3 0 0-1,2-2 0-15,2 0 0 0,7 0 1 16,2-2-1-16,7-2 0 15,4-2 0-15,9 0 1 16,4-2-1-16,6 2 0 16,5 2-11-16,33 5-52 15,-19 7-116-15,-18 0-162 0</inkml:trace>
  <inkml:trace contextRef="#ctx0" brushRef="#br0" timeOffset="76571.1167">3220 12075 129 0,'0'0'57'0,"0"0"-47"16,0 0 175-16,0 0-129 0,0 0-25 16,0 0-24-1,-23-47 30-15,19 38 18 0,-1 5 19 16,2 0-40-1,3 4-2-15,-2 0-15 0,2 0-17 16,-2 0-8-16,2 0-3 16,0 0 1-16,-2 0 4 15,2 0 4-15,0 0 1 16,0 0 1-16,-2 0 0 16,2 0 1-16,0 0 0 15,0 0 29-15,0 0 28 16,0-1 29-16,0-6-18 15,16-5-37-15,19-6-12 16,21-8-1-16,38-6-19 16,66 6-77-16,-17 10-137 15,-12 4-112-15</inkml:trace>
  <inkml:trace contextRef="#ctx0" brushRef="#br0" timeOffset="84604.8609">3415 10936 325 0,'0'0'160'0,"0"0"-92"16,0 0-26-16,0 0-20 16,0 0-9-16,0 0-12 15,56-120 12-15,-36 94-4 16,-7 8-1-16,-6 8-2 16,-5 6 30-16,-2 4 8 15,0 0-30-15,0 0-14 16,0 0 0-16,0 0 0 15,0 0-7-15,0 0-8 16,4 0 8-16,3 0 7 16,5 0 0-16,1 0 0 0,1 4 1 15,3 0 6-15,3-2-7 16,1 2 6-16,2 0 7 16,8-2 0-16,8-2 6 15,7 0 8-15,8 0 31 16,8 0-2-16,7 0-21 15,4-2-13-15,10-8-1 16,9-4-5-16,5-2-3 16,7-2 2-16,-7 0-8 15,-9 4 6-15,-13 4-12 16,-15 3 1-16,-11 7-2 16,-4 0 0-16,-3 0-2 15,5 0 2-15,9 0 0 0,10 0 3 16,30 0 7-16,43 0 3 15,46-5 6-15,23-4-10 16,6 2 2-16,-8 1-4 16,-24 6-5-16,-11 0 5 15,-17 0-5-15,-13 8-2 16,-14 10 2-16,-3 2-2 16,3-2 1-16,3 0-1 15,2 0 0-15,1 2 0 16,3-2 0-16,11-2 0 15,9-8 1-15,3-6-1 16,-11-2 1-16,-11 0 0 16,-29 0 0-16,-23 0-1 15,-16-2 1-15,-5-2 0 16,33-2-1-16,32-4 0 0,31-6 0 16,7 0 0-16,-11-2 1 15,-9 2 6-15,-12 4-7 16,-2 2 1-16,-2 2-1 15,-4 2 0-15,-2 4 0 16,5 0 0-16,5 2 0 16,15-2 0-16,8 0-1 15,8-6 1-15,6-3 1 16,5-4-1-16,5-1 0 16,-4 2 0-16,-8 0 1 15,-10 4-1-15,-11 2 1 16,-11-1 0-16,-4 5-1 15,-27 3 1-15,-24 1-2 0,-19 0 2 16,-10 0-1-16,8 0 1 16,11 0-1-16,12 0 0 15,0 0 0-15,-1 0 1 16,3 0-1-16,0-4 1 16,-2-5-1-16,0 4 0 15,-5-2 0-15,0 3 0 16,2-2 0-16,5 2 0 15,7 0 0-15,7 0 0 16,-1 4 0-16,-2 0 0 0,-7 0 0 16,-14 0 0-1,-11 0 0-15,-13 4 0 0,-6 4-1 16,-5-2-1-16,1-2 2 16,3 3 0-16,4-6 0 15,2 3 0-15,2 0 1 16,0 1-1-16,-3 0 0 15,-4 1 0-15,0 2 0 16,-1-1 0-16,4 0 0 16,-2 0-1-16,1-3 0 15,0-3 0-15,-2-1 1 16,-3 0 0-16,-1 0 0 16,-3 0-1-16,-7 0 1 15,-1 0 0-15,-6 0 0 16,1 0 1-16,-2 0-2 15,0 0 1-15,-4 5 0 16,2 0-1-16,-5 2-6 0,-3 0 7 16,-1 1-1-16,-3 5-15 15,-3-3 3-15,-1 4-1 16,0 0 4-16,0 0-1 16,-3 4 1-16,3 0 10 15,1 4-1-15,0 4 1 16,-2 2 0-16,-4 2-6 15,1 4 5-15,-3 6-12 16,0 6 5-16,0 5-2 16,0 7 3-16,-5 4 7 0,-1 0 3 15,1 4-2-15,2-1-1 16,3 1 1 0,0 4-1-16,0 6 0 15,0 8 0-15,0 4 0 0,0 3 1 16,0-3-1-16,0-6 1 15,10-6 0-15,1-3 0 16,5-5-1-16,-1-4 0 16,3-4 0-16,-3-6 1 15,1-6-1-15,-3-7 1 16,-1-8-1-16,-6-4 0 16,1-9 1-16,-5-8-1 15,-2-4 7-15,0-5-7 16,0 0 1-16,0-3 10 15,0 0 46-15,-13 0 18 0,-14 0 6 16,-18 0-62 0,-21-3-19-16,-39-4 0 0,-38-4 0 15,-33-3-13-15,-7 0 13 16,12 5 0-16,24 0 0 16,18 8 10-16,-2 1-10 15,-6 0 1-15,-10 0-1 16,-15 1 0-16,-9 9-6 15,-12 3-7-15,-4 1 3 16,4-1 10-16,7 1 1 16,18 1-1-16,33-5 8 15,31-2 5-15,-11 2-3 16,-18 2-4-16,-23 6-5 0,-32 6-1 16,1 2-1-1,5 2 0-15,-7-2 0 16,-2-2-9-16,7-2 9 15,7-4-7-15,16-2 8 0,3 1 7 16,3-3-6-16,-2 0-1 16,-1-2 0-16,0-1 1 15,-1 2 1-15,-7-4-2 16,-4 1 0-16,2 1 0 16,4-1 0-16,13-6 0 15,27-2 0-15,23-2 16 16,-9 0-3-16,-16-5 13 0,-18-8 24 15,-15 1-25-15,7 1-16 16,8 6-8 0,-10 2-1-16,-10 3 0 0,-7 0 0 15,3 0 1 1,4 3-2-16,7 6 0 0,0 1 1 16,4 1 0-16,0-4 0 15,8 4 0-15,4-1 9 16,4 2-9-16,21-4 0 15,22-4 0-15,17-2 2 16,7-2 0-16,-11 0 12 16,-10 0 2-16,-7-10-8 15,1 2-7-15,2 1 7 16,-2 6-6-16,-20 1-1 16,-25 6 0-16,-24 18-1 0,7 0-1 15,29-4 0-15,31-8 0 16,21-6 1-16,-9-2 1 15,-14-2 5-15,-12 0-5 16,5-2-1-16,4 0 0 16,8 2 0-16,10-2 0 15,9 0 0-15,9 0 1 16,10 0 0-16,-2 0 10 16,3 0 2-16,-6 0-6 15,-9 0-7-15,-25 6-6 16,-3 12-11-16,-7 6-8 15,-3-2 13-15,19-6 12 16,-2-2 2-16,19-8-1 0,15-6 7 16,11 0 18-16,11 0-13 15,5-2-4-15,0-8 17 16,-1-4-6-16,2 0-4 16,-2-4-14-16,-2 0-1 15,1 0 0-15,1-2 2 16,-1 0-2-16,2 0 0 15,1-4 19-15,-2-5-10 16,0 0-4-16,-2-1 0 16,1-2-4-16,1 0 11 15,-1-3-13-15,0 1 0 16,-3-4 6-16,4-2-6 16,2 0 0-16,0-2 7 15,1 0 6-15,5-1-4 16,-1 0-8-16,1-1 0 0,1-3 1 15,1 3-2-15,-1 0 2 16,3 2 0-16,0 2-2 16,2 2 6-16,2 2-6 15,1 0 1-15,3 3-2 16,1 4 2-16,2-2-1 16,0 3 0-16,0-4-2 15,0 0 2-15,0 0 0 16,0 0 0-16,0 0 0 15,0-1 0-15,0 0 1 0,0-3-1 16,0 1 0-16,0-1 0 16,0 0 0-16,0-2 0 15,0 0 0-15,0-2 0 16,0 0 1-16,0 4-1 16,0 0 0-16,0 4 1 15,-4-1-1-15,0 1 1 16,-2 2-1-16,0 0 1 15,-1-2 4-15,-3-2-5 16,-2-2 0-16,1-2-1 16,0-2-4-16,0-1 5 15,-2 1 0-15,-3 0 0 16,0 4 1-16,-2 0-1 16,-4 4 1-16,0 2-1 15,0 2 1-15,1 2 9 0,4 0-6 16,-1 2-2-16,7 4-2 15,2 0 8-15,2 6-7 16,2 3 0-16,3 4-1 16,2 3 0-16,0 4-13 15,0 0-7-15,0 0-15 16,0 0-45-16,0 0-3 16,5 0 51-16,9 6 20 15,-1 2 12-15,3 0 0 16,-1-2 0-16,1-1 0 15,-1 2 0-15,3-1 0 16,4-1 0-16,2 0 1 16,10-1-1-16,7-4 0 15,9 0 0-15,12 0 2 0,13 0-2 16,12-6 0-16,11-4 0 16,20-2 0-16,19-2 0 15,-12-3-1-15,-13 6-9 16,-14-5 1-16,-15 2-4 15,12-3 12-15,7-2-1 16,-6 1-6-16,-11 1 7 16,-8 5-11-16,-2 4-24 15,-2 4 16-15,10 4-37 16,50 0-57-16,-19 8-115 16,-16 0-165-16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09:30:14.2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2261 5448 74 0,'0'0'53'16,"0"0"275"-16,0 0-199 15,0 0-84-15,0 0 46 16,0-46 26-16,0 42-58 16,0 0-46-16,0 4-3 15,-3-2 2-15,1 2-5 16,2 0-7-16,-2 0-16 15,2 0-5-15,-2 0 2 16,2 0 0-16,0 0 10 16,0 0-8-16,0 0 10 15,0 4 6-15,0 6-11 0,0 10-4 16,-2 10-7-16,0 10 23 16,-3 10 6-16,3 4 14 15,2-4-5-15,0-5-11 16,0-15-4-16,2-10 0 15,16-10 0-15,8-10 13 16,17-2 10-16,35-40 13 16,44-42 14-16,48-33-2 15,13-9-12-15,-8 9-23 16,-38 37-1-16,-48 30-5 16,-22 20-5-16,-11 10-2 15,1 6-2-15,-4 8-43 16,-10 20-83-16,-21 20-64 0,-22 12-145 15</inkml:trace>
  <inkml:trace contextRef="#ctx0" brushRef="#br0" timeOffset="7396.0134">10761 7279 36 0,'0'0'64'0,"0"0"-49"0,0 0-15 15,0 0-1-15,0 0 0 16,0 0-1-16,-26 0-6 15,16 10-4-15,2-4-24 16,1 2-19-16</inkml:trace>
  <inkml:trace contextRef="#ctx0" brushRef="#br0" timeOffset="8200.3702">10725 7325 179 0,'0'0'150'0,"0"0"-33"16,0 0-48-16,0 0 9 15,0 0-32-15,0 0 21 0,0 0-31 16,-6-32-3-16,6 30-7 16,0 2-16-16,0 0-9 15,0 0 1-15,0 0-2 16,0 0 0-16,0 0 0 16,0 0-2-16,0 0-7 15,0 0 2-15,6 0 6 16,12 0-5-16,5 0 6 15,6 0-1-15,-3 2 1 16,3 0 0-16,2 0 0 16,-2-2 1-16,2 0 0 15,3 0 0-15,4 0-1 16,2 0 1-16,0-6 5 0,3-4 3 16,-8 0-8-16,-4 2 8 15,-6 2-3-15,-10 0 1 16,-6 4-7-16,-5 2 2 15,-4 0 8-15,0 0 7 16,0 0 9-16,0 0-8 16,0 0-11-16,0 0-7 15,0 0-1-15,0 8-75 16,0 4-27-16,0 0-118 0</inkml:trace>
  <inkml:trace contextRef="#ctx0" brushRef="#br0" timeOffset="11037.5764">2023 8271 523 0,'0'0'159'0,"0"0"-87"15,0 0-8-15,0 0-32 16,0 0 14-16,0 0 17 15,0 0-19-15,0-48-21 0,0 46-10 16,0 2-7 0,0 0-6-16,0 0-1 0,0 0-8 15,0 0-11-15,0 0-16 16,0 10-21-16,0 15 29 16,0 11 28-16,9 10 13 15,1 6-4-15,4-2 4 16,3-8-13-16,8-12-16 15,13-14 4-15,13-16 12 16,34-12 25-16,49-56-1 16,48-38 1-16,19-21 5 15,-9 1-17-15,-28 14-6 16,-35 23 5-16,-21 17-6 16,-26 20-5-16,-22 20 5 15,-11 12-6-15,-1 4-2 0,-4 4-7 16,-5 8-49-16,-14 4-47 15,-18 18-15-15,-7 22-26 16,-40 52 41-16,-10-9-53 16,-2-6-172-16</inkml:trace>
  <inkml:trace contextRef="#ctx0" brushRef="#br0" timeOffset="25564.5617">1693 11779 26 0,'0'0'150'15,"0"0"-76"-15,0 0-8 16,0 0-44-16,0 0 41 0,-7 0 93 16,7 0-94-16,0-3-42 15,0 3-19-15,0 0-1 16,0-1-7-16,0 1-8 15,0 0 15-15,0 0 0 16,0 0 7-16,0 0 13 16,0 0 25-16,0 0 4 15,0 0-4-15,0 0-12 16,0 0-14-16,0 0-9 16,0 0-10-16,0 0-1 15,0 0-19-15,0 12 12 16,13 10 8-16,6 8-1 0,-2 10 1 15,3 4 0 1,3 0 8-16,0-1-7 0,7-10 2 16,8-7-3-16,11-12-12 15,17-14-3-15,33-14 15 16,43-54 53-16,41-44-8 16,16-19 4-16,-12 3-17 15,-43 30-25-15,-47 36-1 16,-26 22 2-16,-13 11-8 15,2 0 0-15,0 4-12 16,0 3 2-16,-16 12-49 16,-10 10-64-16,-12 3-4 15,-22 51 7-15,0-3 9 16,-2 2-91-16</inkml:trace>
  <inkml:trace contextRef="#ctx0" brushRef="#br0" timeOffset="34046.6629">2426 5061 424 0,'0'0'181'16,"0"0"-93"-16,0 0-41 15,0 0 5-15,0 0 15 16,0 0 28-16,-14-46-2 16,8 36-4-16,-1-2-29 0,1 0-23 15,-2 2-6-15,2 0 2 16,-1 4-10-16,-6 1-8 15,-9 4-10-15,-18 1-5 16,-47 4-24-16,-65 32-14 16,-59 16-18-16,-18 8 25 15,17-6 25-15,60-18 4 16,65-16 2-16,33-7 0 16,15-3 0-16,-1-1 6 15,1 4-6-15,1 2-7 16,16 7-7-16,7 7-8 15,6 9-7-15,6 18 22 16,3 32-2-16,0 32 9 16,-4 41 2-16,-3 24 0 0,-6 11 7 15,-3-3-9 1,8-7 3-16,5 8 3 16,3 19-5-16,0 7-1 0,3 13 0 15,10 0 0-15,9-11 1 16,9 1-1-16,5-3 1 15,9 3 0-15,5-16 0 16,-2-13-1-16,0-24-1 16,-7-19 1-16,-8-13 0 15,-6-11 0-15,-10-27 0 16,-5-22 2-16,-5-26-2 0,-3-14 0 16,-4-4 2-1,0-6-2-15,0-3 1 0,0-15 5 16,0-8 14-1,0-2 22-15,2 0 45 0,-2 0 1 16,0 0-14-16,0-4-39 16,-2-7-10-16,-7 2-18 15,-2-1-5-15,2 4 0 16,5 2 4-16,-1 1-4 16,5 2-2-16,0-2 0 15,0 3-1-15,0-1-15 16,0-2-3-16,5 2-9 15,10-4-2-15,14 0 15 16,38-8-5-16,60 1-9 16,60 12-93-16,-16 0-85 0,-28 14-99 15</inkml:trace>
  <inkml:trace contextRef="#ctx0" brushRef="#br0" timeOffset="70436.1113">5115 8835 273 0,'0'0'193'16,"0"0"-108"-16,0 0-13 15,-4 0-18-15,4 0 6 0,0 0-8 16,0 0-8-16,-2 0 11 16,2 0-2-16,0 0-11 15,-3 0-12-15,1 0-11 16,2 0-7-16,0 0-11 16,0 0 6-16,0 0-6 15,0 0 0-15,0 0 5 16,0 0-6-16,0 0 0 15,0 0-1-15,0 0-15 16,0 0 6-16,0 0-7 16,0 0-12-16,0 0-10 15,5 0 13-15,8 0 6 16,7 0 15-16,9-4 5 16,9-4 14-16,7-2-12 15,5-4 9-15,6 2 5 0,2 1-3 16,-2 2-12-16,0 3-1 15,-5 2 1-15,-6 4 1 16,-3-2-1-16,-9 2 7 16,-2 0-7-16,-4 0 0 15,-2 0-1-15,-1 0-5 16,0 0 5-16,1 0 0 16,4 0 1-16,2 0-1 15,2 0 10-15,1 0-8 16,-1 0-1-16,-4 0-1 15,0 0 0-15,-2 0 1 16,-4 3-1-16,1 2 0 0,-4-1-1 16,2-2 1-16,1 2 0 15,2-2 0-15,0 2 0 16,2-2 1-16,7 0-1 16,-1-2-1-16,1 2 1 15,0-2 1-15,-3 0 0 16,-2 2 0-16,-5 0-1 15,-2 2 1-15,-4 0-1 16,-5 0 0-16,-2 0 0 16,1 0-2-16,-4-2 2 15,1 2 0-15,1-2 1 16,0 0-1-16,3-2 1 16,3 0-1-16,1 0-1 15,0 0 1-15,-1 0 0 16,1 0 1-16,-3 0-1 0,-1 0 0 15,-2 0 0-15,-2 0 2 16,-4 0-2-16,-1 0 1 16,-2 0 4-16,-2 0-4 15,2 0-1-15,-2 0 9 16,0 0-8-16,0 0 9 16,0 0-8-16,0 0-1 15,0 0 7-15,0 0-8 16,0 0 0-16,0 0 0 15,0 0 2-15,0 0 7 16,0 0 14-16,0 0 16 16,0 0 9-16,0 0-9 15,-4-2-25-15,-12-6-12 16,1-2 0-16,-6 0-2 0,0 0 8 16,-4 0-8-16,-2-1 7 15,-2 4-6-15,0-1 0 16,-4 0 0-16,0 2-1 15,-3-1 0-15,-5 3 1 16,4 3-1-16,-5-1 6 16,2 2-6-16,-3 0-1 15,1 0-5-15,-1 3 5 16,1 8-1-16,0-1 1 16,3 0-2-16,2-2 3 15,3-2 1-15,3-2 2 0,0-2-3 16,-2 0 6-16,2 0-5 15,-1-2 0-15,1 0 0 16,-2 0 0-16,0 0 0 16,-3 0 1-16,-3 0-2 15,-3 0 1-15,-5 0-2 16,1 0-1-16,2 8 1 16,1-2 1-16,5 0 0 15,5-2 0-15,4 2-1 16,4-2 1-16,0-2 0 15,2 2 0-15,0 0-1 16,-2 0 1-16,-1 2-1 16,-3 0 0-16,0 0-12 0,2 0 1 15,3 0 11 1,1-2-6-16,7 0 6 0,3-4 1 16,5 2-1-16,-2-2 1 15,6 0-2-15,0 0 4 16,-1 0-4-16,1 0 4 15,0 0-2-15,1 0 0 16,-4 0 0-16,0 0-2 16,-3 0 2-16,-4 0-1 15,-8 0 0-15,-5 0-10 16,-8 0-7-16,-4 4-12 16,-1 2 12-16,5-2 17 15,6-2 1-15,8 0 8 16,9-2-8-16,5 0-1 15,7 0-5-15,0 0-28 0,0 0-28 16,0 0-25-16,13 0 32 16,5 0 29-16,4-2 26 15,3 0 1-15,-1-2 12 16,1 0-4-16,0 2-9 16,1 0 1-16,5 0-1 15,3 0 2-15,4 0 5 16,4-2-6-16,3 2-2 15,3 0 1-15,4 0 0 16,2 2-1-16,-4 0 0 16,2 0 0-16,-4 0 1 15,2 0 1-15,-1 0 0 0,-3 0-1 16,1 0 0-16,-2 2 1 16,0-2-1-16,-5 0 0 15,1 0 0-15,0 0 1 16,-3 0 1-16,2 0-1 15,0 0 2-15,0-6 4 16,2-2 0-16,-2 2-7 16,1-2 1-16,-1 0-1 15,-3 0 1-15,-1 2-1 16,0 0 0-16,-2 2-1 16,-3 0 1-16,-4 2 0 0,-4 2-1 15,-4 0-9 1,-2 0 9-16,-3 0-1 0,1 0 2 15,1 0 0-15,-1 0 0 16,3 0 1-16,3 0-1 16,-2 0 1-16,2 0 1 15,-3 0-2-15,-3 0-4 16,-2 0 4-16,-1 0 8 16,-6 0-8-16,1 0 1 15,-5 0-1-15,-2 0 0 16,2 0 0-16,-2 0 2 15,0 0-1-15,2 0-1 16,1 0 0-16,2 0 0 16,-1 0 1-16,2 0-1 15,3 0 1-15,1 0 0 0,0 0-1 16,3 0 0-16,3 0 0 16,5-2 0-16,-2 0-2 15,4-4 2-15,-3 2 0 16,2 0 0-16,-4 0 0 15,-3 1 1-15,-1 2-1 16,-3-1 0-16,-3 0 0 16,-2 2 0-16,-2-2 1 15,0 2-1-15,-2-2-1 16,3 0 1-16,-3 2 1 16,0-2 5-16,-2 2 1 15,2 0-6-15,-2 0 8 16,0 0 30-16,0 0 26 15,0 0 4-15,0 0-15 16,-2 0-19-16,-11-5-24 0,-5 1-2 16,-4-1-8-16,-7-1 11 15,-2-1-11-15,-2 4 0 16,-6-1 0 0,1 1 0-16,1 2-1 0,-3 1 0 15,1 0 0-15,-3 0-1 16,-3 0 1-16,-1 0 0 15,-3 0 0-15,-4 4 1 16,-3 2-1-16,2-1 0 16,3-1 1-16,7 1-1 15,4-3 1-15,6 0 0 16,8-2 0-16,1 1 0 0,7 2 5 16,0-2-5-16,2-1 0 15,-1 3-1-15,-3-1 1 16,-5 0-2-16,-4 2 1 15,-4 2 0-15,-3 0 0 16,1 0 0-16,-3 0 0 16,-1-2 1-16,-1 0-1 15,1 0 0-15,-6 0-1 16,0 0 1-16,0 0-1 16,1 0-15-16,4 2 16 15,5-4-1-15,4 2-2 16,2-2 3-16,4 0-1 15,2 0 0-15,3 0-14 0,3 2 8 16,1-2 4-16,5 0-4 16,2-2 6-16,5 2 1 15,2-2-9-15,2 0-20 16,0 0-24-16,-3 2 14 16,0-2 18-16,-1 2 13 15,-7 0 8-15,-9 4 0 16,-7 0 1-16,-6 4-1 15,-7 2 0-15,-2 0 0 16,3-2 1-16,10-4 6 16,8-4 5-16,9-2 15 15,6 0-16-15,6 0-11 16,0 0-22-16,0 0-11 16,0 0-2-16,0 0 4 15,0 0 9-15,0 0 12 0,2 0 10 16,6 0 1-16,6 0 10 15,1-2-9-15,4-2-1 16,3 2-1-16,5-2 1 16,4 0 5-16,3 0-6 15,5 0-2-15,5-2 2 16,4 2 0-16,1 0 0 16,0 2-1-16,2 2 0 15,-2 0-12-15,0 0 12 16,-3 0-5-16,-1 4-6 15,-3 2-1-15,3-2 12 16,-3-2 0-16,-2 0 1 0,1-2 1 16,-1 2-1-16,-3-2 7 15,-1 2-7-15,3 0 0 16,-4 0 0-16,1 0-1 16,-3-2-6-16,2 0 7 15,1 0 0-15,-3 0-10 16,2 0 1-16,-2 0-10 15,0 0 6-15,1-6 13 16,-1-2 0-16,-2 2 0 16,0-2 0-16,0 2 12 15,-1 0-12-15,1 0 0 16,0 0-1-16,0-2 1 16,2 0 2-16,1-2-1 15,-3 0 1-15,-2 0-2 16,-4 0 0-16,-6 3 0 0,-3 4-1 15,-5 1 0-15,-4 2-12 16,-2 0-6-16,-3 0 13 16,-2 0 5-16,2 0-6 15,-2 0 7-15,0 0 1 16,2-2-1-16,-2 2 0 16,4-2-1-16,3 0 1 15,-1 0 6-15,2 0-6 16,-2-1-2-16,-1 2 2 15,-1 1-9-15,-2 0 1 16,0 0-11-16,-2 0 9 16,0 0 9-16,0 0-6 15,0 0 7-15,0 0 1 16,0 0 9-16,0 0 5 16,0 0-8-16,0 0 12 0,0 0 31 15,-2 0 14-15,-17 0-37 16,-18 0-26-16,-13 0-1 15,-17 1 0-15,-11 6 0 16,-5-3 7-16,5-4 20 16,2 0 14-16,9 0-9 15,5 0-30-15,6 0 7 16,3 0-7-16,6 0-1 16,-1 0 1-16,0 0 9 15,-3 0-9-15,-2-2-1 0,-5 2 0 16,-4 0-1-16,-1 2 1 15,5 8 9-15,7-2-10 16,13 0 0-16,9-4 1 16,11-2 1-16,9 0 9 15,5-2-10-15,4 0-1 16,0 0 0-16,0 0 0 16,0 0 0-16,0 0 0 15,0 0 0-15,0 0 0 16,0 0-1-16,0 0-1 15,0 0-7-15,0 0 0 16,0 0-8-16,0 0-16 16,0 0-2-16,0 0-36 0,4 0-3 15,21 2 37 1,6 2 25-16,15-2 12 0,14-2-3 16,12 0 3-16,8 0 6 15,5-2 5-15,2-10-11 16,2 0 1-16,3-2 15 15,-3 0-15-15,-2 2-1 16,-7 0 0-16,-6 4-8 16,-10 1-12-16,-9 4 3 15,-8 1 7-15,-11 2 4 16,-7 0-17-16,-11 0 14 16,-7 0 2-16,-5 0-2 15,-3 0 8-15,-3 0-1 16,0 0 2-16,0 0 16 15,0 0 19-15,0 0 31 16,0 0 25-16,-9 0-40 0,-11-9-35 16,-12 4-9-16,-12-1-6 15,-12 2-1-15,-8 1-1 16,-9 3 1-16,-6 0 0 16,-1 0 1-16,-2 9 1 15,-1 0 0-15,-2 4-2 16,-6 1 1-16,-5 0 0 15,-4-1 5-15,0 0-5 16,4-1 6-16,9-4-6 16,19 2-1-16,14-2 0 15,29 4 0-15,14-2-78 16,11-10-319-16</inkml:trace>
  <inkml:trace contextRef="#ctx0" brushRef="#br1" timeOffset="3.19921E6">27362 2519 155 0,'0'0'193'0,"0"0"-66"15,0 0-45-15,5-37-26 16,-3 29 32-16,1 0-36 16,-3 2 28-16,2 2 25 15,-2 0-28-15,0 0-38 16,0 2 4-16,0 0 2 15,0 2-4-15,0 0-8 16,0-2-4-16,0 2 3 16,0-4 8-16,0 0-2 15,-5-2-28-15,-2-2-1 0,-2 2-8 16,3 0 6-16,-5 0-7 16,1-2 0-16,-2 4-6 15,-5-2 4-15,2-2 2 16,-5 0-2-16,-3 0 2 15,0-2 0-15,-2 2-1 16,-2 2 0-16,-4-2-2 16,-5 4-7-16,-1 2-2 15,-2 2-1-15,6 0 5 16,2 0 7-16,2 0-5 16,-3 0 6-16,-1 10-1 15,-2 4-1-15,-3 2-1 16,0 2 3-16,-3 4 0 15,4 2-2-15,-3 4-7 0,-3 2 9 16,1 5-1-16,0-2 0 16,1 3-8-16,6-1 8 15,2-1-9-15,6 0 1 16,5 0 1-16,4 2-8 16,2 4 3-16,1 4 12 15,2 5 1-15,-1 2 1 16,1 6-1-16,-1 3 0 15,1-2 0-15,3 0 1 16,2-2-1-16,-1-6 0 16,5-2-1-16,-1-3 0 15,3-3-6-15,-1 2 6 16,1 2-8-16,0 2 9 0,0 4 2 16,2 1-2-1,0 2 0-15,0-1 0 0,0-1-10 16,0-1 9-1,0-2 1-15,2-2 1 0,5-2-1 16,2-4-1-16,2-4 1 16,3-3-1-16,-1-2 1 15,5-1 0-15,3-1-1 16,4-1 1-16,4 0 1 16,4-2 0-16,3 2 0 15,7-2 0-15,-1 0 9 16,3-2-8-16,1-1-1 15,2-4 11-15,2 0 1 0,4-3-2 16,0-4 2 0,4-2-7-16,0-4 9 15,-1-2-7-15,3-2 7 16,2-3-2-16,1-1 1 0,-1 0 1 16,-2 0-5-16,0-4 2 15,3-7 1-15,1-7 3 16,6-3-2-16,-1-1-13 15,0-2 1-15,-3-2 5 16,-3-4 0-16,-1 0 16 16,1-2-17-16,-3-2 4 15,-4-2-8-15,-5 2-1 0,-7-2 6 16,-3 0-6 0,-10 0 11-16,-5-4 0 15,-3-3 21-15,-3-5-7 0,3-2-18 16,0-4-1-16,2 0-1 15,0-2-6-15,2 0 10 16,-3-1-2-16,-2 1-2 16,1 2-4-16,-3 0 15 15,-5 4-1-15,1-2 21 16,-3 4-17-16,3-1-7 16,-3 3 2-16,1 0-2 15,-1 2-6-15,0 0 1 16,1 0-2-16,-6 2-5 15,-3-3 6-15,-3 5-1 16,-2 0-4-16,0 2 9 0,-2 2 7 16,-9 2-9-16,0 4 1 15,-1 2-1-15,2 2-8 16,-2 2 9-16,1 0-9 16,0 2 0-16,-3 2-1 15,-1 0-7-15,-3-1 7 16,1 3-1-16,-6 3-5 15,3-4 5-15,-5 5-5 16,4-2 6-16,-4 3 0 16,0 0 0-16,0-1 0 15,2 2 0-15,-2 0 0 16,0 2 0-16,1 0 0 16,-1 2-1-16,1 0-6 15,-5 0 6-15,0 2 0 16,0 2-10-16,2 0 0 0,0 0-1 15,3 0 12 1,2 0 0-16,0-2 0 0,-1 2 1 16,3-2 6-16,-2-2-6 15,-1 2 0-15,3-2 1 16,1 0-1-16,-2 0 0 16,3 2-1-16,-1 0 0 15,-2-1-2-15,-4 0 2 16,-4 1-2-16,-2 0 2 15,-2-2-1-15,0 2 0 16,-3 2-6-16,-4 1 6 16,-7 3-27-16,-13 3-45 0,-7 16-24 15,-4 14-11-15,7 5-46 16,3 16-86-16,19-8-102 16,18-16-251-16</inkml:trace>
  <inkml:trace contextRef="#ctx0" brushRef="#br1" timeOffset="3.20071E6">28392 2956 7 0,'0'0'315'0,"0"0"-102"15,0 0-142-15,0 0 1 16,0 0-28-16,0 0 12 16,0 0 2-16,-118-87 12 15,105 71-16-15,-6 0-14 16,1 2 20-16,-8 0-30 15,-3 2-17-15,-4-2-4 16,-8 4-8-16,-1 2 0 16,-5 0-1-16,1 6 0 15,-4 0 0-15,2 2-1 16,-2 0-1-16,-1 2-5 0,-2 10 7 16,-1 4 0-16,-2 2-1 15,3 4-1-15,2 0 2 16,2 0 0-16,5 0-1 15,8 1 1-15,5-5-2 16,6-3-8-16,5 3 9 16,3-1-6-16,-2 2-3 15,1 2 8-15,1 1-6 16,-4 2 7-16,4 4-1 16,-1 2 2-16,0 4-6 15,0 0-1-15,5 0 2 16,0 0 4-16,2-2 1 0,1-4-8 15,4 1 7-15,1-5 0 16,1-1-8-16,2 2 3 16,2-1 6-16,-2 0 0 15,2 2 0-15,0-2 0 16,0 2 0-16,0 0-1 16,0-2 1-16,0 0 0 15,0-2 0-15,0-1 0 16,0-3 0-16,0 0 1 15,0 0 1-15,0-3-1 16,0 3 6-16,-6 0-6 16,4 1 0-16,-2-1 1 15,0 2-1-15,-1-2 5 16,-1 2-3-16,-1 0-2 16,0-2 1-16,0 2 5 0,1-4-6 15,0-2 2-15,-2-2-2 16,4-2 0-16,-3 0 5 15,1 0-5-15,-1 0 9 16,-2 0 0-16,0 1 6 16,1-4 9-16,-1 4-12 15,-5-2-6-15,1 3 5 16,-3-1-1-16,1-2-2 16,-3 0-2-16,-3-1 3 15,0-1 15-15,-6 0-6 16,-2 1 4-16,0-2 4 15,-2-1-18-15,2 0 3 0,4 0-5 16,2-2-6 0,8 1 0-16,-3-3 0 0,3 4 6 15,-6-3-6-15,-5 2-1 16,-3-1 1-16,-3 1 1 16,-1 1-1-16,2-3-1 15,2 0 2-15,0 0-1 16,7-2 7-16,0 0-8 15,6 0 10-15,3 0-9 16,4 0 0-16,3 0 6 16,-2 0-6-16,4 0-1 15,-3 0 0-15,3 0 0 16,-2 0-7-16,-2 3-54 0,2 8-96 16,1-11-178-16</inkml:trace>
  <inkml:trace contextRef="#ctx0" brushRef="#br1" timeOffset="3.20706E6">27977 6824 595 0,'0'0'212'0,"0"0"-68"16,0 0-40-16,0 0-46 0,-22-113 10 16,13 91 13-16,-4 0-42 15,-10-4-7-15,-8 0-6 16,-15-2-19-16,-41 0-7 15,-63 16-15-15,-72 12-14 16,-32 38-20-16,-7 32 14 16,18 31 26-16,35 23 9 15,15 30-1-15,14 15 1 16,35 3-3-16,35-8 2 16,35-9-7-16,31-4-3 15,35-7-4-15,8-4-2 16,40-6 4-16,34-5 6 0,34-3 6 15,40-13 1 1,41-19 0-16,41-36 2 0,34-42 6 16,22-28 0-16,-5-53 5 15,-19-26 1-15,-27-20-12 16,-35-11 7-16,-30-19-1 16,-35-17-2-16,-32-27 6 15,-40-17-11-15,-48-13-1 16,-36 5-13-16,-85 23 11 15,-70 37-5-15,-49 43 0 16,-29 48-38-16,11 39-30 16,38 20 24-16,61 32-18 0,36 44-56 15,48-8-100-15,31 0-94 16</inkml:trace>
  <inkml:trace contextRef="#ctx0" brushRef="#br1" timeOffset="3.20755E6">28149 7361 337 0,'0'0'111'0,"0"0"-12"16,-116-52-47-16,49 38-13 15,-6 8-10-15,-3 2 0 16,3 4 14-16,6 0 1 15,7 0 15-15,6 4 4 16,2 14-43-16,-6 12-20 16,-4 12-1-16,-5 16 0 15,1 15-12-15,-8 25 11 16,5 24-19-16,14-7 11 0,14-13 4 16,22-16-6-1,9-20 12-15,3 4-9 0,-1 6 9 16,-1-10-6-16,-5-5 5 15,-10-5 1-15,-18 0 1 16,-41 8 9-16,-63 10-4 16,-64-7-6-16,21-13-99 15,25-36-210-15</inkml:trace>
  <inkml:trace contextRef="#ctx0" brushRef="#br1" timeOffset="3.20833E6">27166 11257 689 0,'0'0'205'0,"-166"57"-140"16,18 66-56-16,-16 58-9 16,7 36-1-16,37 5-5 15,46-19-3-15,39-17 9 16,35-7 14-16,35-7 12 15,52-5-7-15,38-9 3 16,45-9-11-16,41-25 8 16,36-32-5-16,29-42 7 15,10-46-7-15,-17-30 8 16,-28-58 2-16,-44-42-5 0,-55-37 6 16,-47-29 30-1,-43-35 32-15,-44-21-35 0,-20-25-29 16,-67 6-22-16,-50 30 7 15,-58 43-8-15,-50 59-20 16,-36 63 14-16,-23 53-19 16,11 30 1-16,32 61-17 15,53 37-49-15,69 31-46 16,66 11-99-16,41-31-69 16</inkml:trace>
  <inkml:trace contextRef="#ctx0" brushRef="#br1" timeOffset="3.20888E6">28189 11859 666 0,'0'0'78'16,"0"0"0"-16,-144-58-21 15,79 50-41-15,2 8-16 16,6 8 0-16,5 20 0 16,7 10 0-16,5 6-9 15,7 8-2-15,6 6 9 16,2 4-8-16,10 9 4 15,4 7 5-15,6 8-9 16,5 2 9-16,0 4-10 16,0-3 11-16,5-9 1 15,0-10 0-15,-5-8 1 16,0-10-2-16,-27-3 0 0,-23-3 11 16,-43 10 42-16,-67 12 8 15,-63 8-32-15,-18-10-29 16,21-25-3-16,73-25-114 15,68-16-101-15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09:43:0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8547 6571 103 0,'0'0'132'15,"0"0"-97"-15,0 0 170 16,0 0-57-16,0 0-52 0,0 0-37 16,0 0 13-16,0 0 3 15,0 0-21-15,0 0-8 16,0 0-3-16,0 0-4 15,0 0-11-15,0 0-9 16,0 0-3-16,0 0-14 16,0 0 0-16,0 0-2 15,0 0 0-15,0 0 0 16,0 0 2-16,0 0 5 16,0 0 0-16,0 0-5 15,0 0 5-15,0 0-7 16,0 0 0-16,11 0-7 15,9 0 1-15,11 0 6 16,13 0 2-16,8-4-1 16,3 2 1-16,1 0-1 0,2 0 1 15,-2 2-1 1,-3 0-1-16,-4 0 0 0,-4 0 1 16,-5 0 0-16,-7 0-1 15,0 0 0-15,1 0 0 16,-1 0 2-16,6 0-2 15,3 0 1-15,4 0-1 16,6 0 0-16,-5-2 1 16,-1-2-1-16,-8 2 1 15,-7 0 0-15,-4 2-1 16,-5 0 0-16,-1 0 0 16,-2 0 0-16,-1 0 0 15,3 0 0-15,-2 0-1 0,2 0 1 16,-6 2 1-16,-4 0-1 15,-2 0 0-15,-7 0-8 16,0-2 8-16,-2 2-1 16,0-2 1-16,0 0 0 15,0 0-1-15,0 0 1 16,0 0-2-16,-2 0-109 16,-11 0-198-16,-9 0-383 0</inkml:trace>
  <inkml:trace contextRef="#ctx0" brushRef="#br0" timeOffset="1494.8282">8393 5452 95 0,'0'0'165'0,"0"0"-63"0,0 0 58 16,0 0-53-16,0 0-12 15,0 0-54-15,0 0 30 16,-12-22-34-16,10 22-8 15,0-2 6-15,-2 2-19 16,2 0-3-16,-1 0 0 16,1 0 5-16,-2 0-2 15,1 0 10-15,1 0-8 16,-1 0-2-16,3 0-9 16,-2 0-6-16,2 0-1 15,0 0-1-15,0 0-19 16,0 0-1-16,0 0-10 0,0 0-7 15,0 0 8 1,5 2 18-16,6 2 11 0,0 0 1 16,0 0 7-16,3-4 5 15,1 2-11-15,1-2-1 16,9 0-79-16,-8 0-68 16,-3 0-201-16</inkml:trace>
  <inkml:trace contextRef="#ctx0" brushRef="#br0" timeOffset="2874.0238">8658 5334 421 0,'0'0'215'0,"0"0"-85"16,0 0-22-16,0 0-11 16,0 0-26-16,0 0-9 15,0 0-22-15,0 0-24 16,0 0-2-16,0 0-14 16,0 0-1-16,0 0-13 15,0 0 5-15,10 0 1 16,2 0 6-16,1 6-4 15,3 0 6-15,-3 2-1 16,1 0-6-16,-3 0 5 16,-3 2-11-16,-3 4-13 0,-5 2 4 15,0 6 1-15,-2 6 14 16,-18 4 7-16,-2 0 17 16,-3 0-17-16,6-4-1 15,2-8-11-15,7-7-1 16,2-6 6-16,6-3 6 15,0-4-1-15,2 0 1 16,0 0-16-16,0 0 10 16,0 0 7-16,0-10 36 15,10-8 6-15,7-8-28 16,3-4-5-16,5-4-3 16,-1 4 1-16,-4 2-7 15,-2 6 18-15,-5 4-7 0,-2 2-10 16,-1 6 5-1,-4 0-5-15,1 2-1 0,-1-2 2 16,1 2-1-16,0 0 5 16,-1-2-6-16,-1 3 12 15,-3 2-12-15,-2 1 12 16,2 4 8-16,-2 0-11 16,0 0-9-16,0 0 0 15,0 0-1-15,0 0 1 16,0 0 0-16,0 0 0 15,0-2 1-15,2-1-1 16,-2 2 9-16,2-3-8 16,2 0 0-16,-2-2-1 15,0 2 0-15,-2 1 1 0,0 3 6 16,0 0-7-16,0 0-6 16,0 0-5-16,0 0-1 15,0 0-4-15,0 0-7 16,0 0 16-16,0 0 0 15,0 0 7-15,0 0 0 16,0 0 0-16,0 0 0 16,0 0-2-16,-8 11-1 15,-7 5 3-15,-1 4 10 16,1 2-9-16,2 0-1 16,1 0-7-16,4 2 6 15,1 2-5-15,0 2 4 16,5 0-8-16,-1 2 9 0,3-4-16 15,0-4-15-15,0-2 8 16,14-8 15-16,4-3-8 16,4-8 16-16,7-1 1 15,5 0 14-15,-3-11 6 16,0-2-20-16,-11 9-1 16,-11 4-175-16,-9 0-350 0</inkml:trace>
  <inkml:trace contextRef="#ctx0" brushRef="#br0" timeOffset="4823.6557">9019 6519 12 0,'0'0'52'0,"0"0"-48"15,0 0 6-15,0 0 9 16,0 0 46-16,0 0-22 15,79-120-10-15,-54 93-23 16,0 1-10-16,-5-2-31 16,-7 6-49-16</inkml:trace>
  <inkml:trace contextRef="#ctx0" brushRef="#br0" timeOffset="5307.7666">9620 5943 127 0,'0'0'156'16,"0"0"-25"-16,0 0 65 0,0 0-64 16,0 0 18-16,0 0-23 15,0 0-31-15,0-27-39 16,-4 22 10-16,-5 3-22 15,-7 2-26-15,-8 0-19 16,-12 0-5-16,-15 0 2 16,-16 14-6-16,-11 10 2 15,-13 6 6-15,-7 7 0 16,0 1 0-16,4 2 1 16,14-4 0-16,15-2 1 15,21-8-1-15,13-6-15 16,17-8-46-16,14-4-102 15,4-8-25-15,83-18 104 0,0-14 42 16,7-8-160-16</inkml:trace>
  <inkml:trace contextRef="#ctx0" brushRef="#br0" timeOffset="5504.378">9442 5809 182 0,'0'0'172'15,"0"0"-63"-15,0 0-37 16,-127-6-53-16,51 22-9 16,-4 6 23-16,0 0 12 15,11-4 1-15,18-4-7 0,13-4-10 16,15-2-29 0,11 2-1-16,6-2-115 15,6-4-133-15</inkml:trace>
  <inkml:trace contextRef="#ctx0" brushRef="#br0" timeOffset="5810.8589">9221 5707 485 0,'0'0'90'0,"0"0"-66"16,-156 50-15-16,89-20-6 15,7 0 3-15,16-6 4 16,15-4-1-16,11-6-9 15,16-4-7-15,2 0-25 16,6-4 11-16,23 0 20 0,10-2-9 16,5-4-3-1,-4 0 11-15,-9 0-5 0,-15 0 6 16,-16 2 1-16,-6 8 66 16,-37 8 18-16,-15 8-35 15,-11 9-23-15,2 1 6 16,11-2-12-16,14-4-4 15,18-2-16-15,21 0-16 16,3-6-97-16,3-14-222 0</inkml:trace>
  <inkml:trace contextRef="#ctx0" brushRef="#br0" timeOffset="16745.2522">2568 5248 166 0,'0'0'273'0,"0"0"-161"16,0 0-74-16,0 0-28 15,0 0-10-15,0 0 0 16,2-6-1-16,-2 6 1 16,0 0 5-16,0 0 57 15,0 0 58-15,0 0 23 16,0 0-42-16,0 0-34 16,0 0-21-16,0 0-14 15,0 0-16-15,0 0-16 16,10 0-1-16,7 0-6 15,14-3 7-15,17-2 3 16,16-4 4-16,36 0-6 16,39-1 0-16,46-5-1 0,33 1 1 15,15-2 1-15,4 0-2 16,-15 2 2-16,-10 6-1 16,-18 4 0-16,-20 4 4 15,-25 0-5-15,-33 0-1 16,-29 0 1-16,-26 2-1 15,-15 4 1-15,1-2-1 16,-7 0 0-16,-2 0 1 16,-18-4 0-16,-11 2 0 15,-7-2 9-15,0 0 14 16,0 0-23-16,0 0-3 16,0 0-258-16,-2 0-434 0</inkml:trace>
  <inkml:trace contextRef="#ctx0" brushRef="#br0" timeOffset="22216.8803">8283 9824 55 0,'0'0'98'0,"0"0"-76"0,0 0-22 16,0 0-71-16,0 0 15 15,0 0 31-15,-71 23 24 16,60-16-21-16,0-1 22 16,4-2 2-16,5-4 32 15,0 1 1-15,2-1 14 16,-3 0 20-16,3 0 2 16,-2 0 28-16,-2 0-74 15,-3 0 99-15,-2-4-81 16,3-1-24-16,-4-1 62 0,4-1-35 15,2 4 22 1,-1-1-18-16,1 0 17 0,-1 0-24 16,0 1-2-16,1 2 8 15,2 1 4-15,-2 0-14 16,1 0 3-16,1 0-13 16,2 0-14-16,-2 0-3 15,2 0-12-15,0 0 0 16,0 0-8-16,0 0-21 15,0 0-21-15,4 0 16 16,17 0 15-16,10 0 19 16,15 0 0-16,14 1 15 15,11-1-4-15,30 0 7 16,31 0-12-16,-5-4 2 16,-14-3 2-16,-19-1-2 0,-34 3-7 15,-9 1 11-15,-10 3-12 16,-22 1 0-16,-13 0 6 15,-6 0-6-15,0 0 6 16,0 0 7-16,0 0-13 16,0 0-39-16,0 15-133 15,0 2-40-15,0-5-129 0</inkml:trace>
  <inkml:trace contextRef="#ctx0" brushRef="#br0" timeOffset="23453.0341">10920 9837 168 0,'0'0'98'0,"0"0"-19"15,0 0 6-15,0 0 19 16,0 0 0-16,0 0-13 16,0 0-15-16,-14-5 1 15,14 2 8-15,0 3-17 16,0 0-20-16,0 0-19 15,0 0-18-15,0 0 2 16,0 0-7-16,0 0-4 16,0-1-1-16,0 1-1 15,4-4-12-15,16-1 12 16,10-3 7-16,7 0-6 16,5-2 18-16,3 2-12 15,-3 2-7-15,-1 1 1 16,-1 0 0-16,0 1-1 0,3 0 0 15,-1 0 7-15,-1 0-6 16,-5 2 0-16,-7 0-1 16,-9 0 0-16,-7 2-11 15,-7 0 5-15,-4 0-1 16,0 0-8-16,-2 0-11 16,0 0-4-16,2 0 15 15,0 0 14-15,3 0-12 16,-3 0-3-16,-2 2-27 15,0 2-14-15,0 6-57 16,-9 10-16-16,-13-2-76 16,-3-4-282-16</inkml:trace>
  <inkml:trace contextRef="#ctx0" brushRef="#br0" timeOffset="65349.5766">3785 16485 113 0,'0'0'86'0,"0"0"-80"16,0 0-6-16,0 0 0 15,0 0 2-15,2 0 136 0,-2 0-79 16,0 0-42 0,0 0-17-16,0 0-12 0,11 0 2 15,1 6-25-15,-1-2-79 0</inkml:trace>
  <inkml:trace contextRef="#ctx0" brushRef="#br0" timeOffset="66873.2577">5988 16429 183 0,'0'0'197'0,"0"0"-36"16,0 0-54-16,0 0 4 16,0 0-37-16,0 0-28 15,0 0-10-15,-2-14-20 16,2 14-15-16,-2 0-1 16,2 0-1-16,0 0-1 15,0 0-9-15,0 0 9 0,0 0-4 16,0 0-4-16,0 0 9 15,0 0-8-15,0 0 2 16,0 0 6-16,0 0-8 16,0 0 8-16,0 0 0 15,0 0-9-15,0 0 4 16,0 0 6-16,7 0-7 16,4 0 7-16,4 0 0 15,8 0 1-15,4 0 5 16,6 0-5-16,5 0-1 15,0-6 7-15,2-2-7 16,-2 4 0-16,-5-6 3 16,-2 6 3-16,-4 0-5 15,-4 4 0-15,-6 0-1 16,-5 8-88-16,-8 10-169 0,-4-8-268 16</inkml:trace>
  <inkml:trace contextRef="#ctx0" brushRef="#br0" timeOffset="68694.8821">7571 16423 309 0,'0'0'231'15,"0"0"-159"-15,0 0-30 16,0 0-16-16,0 0 47 16,0 0-25-16,0 0-3 15,-12-26 5-15,12 26 24 16,0 0-28-16,0 0-24 15,0 0-16-15,0-4 1 16,0 4-7-16,0 0-7 0,0 0-2 16,0 0-3-1,5-2 3-15,10 2 9 0,10-3 1 16,2 2 1-16,4-7-1 16,0 4-1-16,-2-1 9 15,0 4-8-15,0 1-1 16,-3 0-40-16,1 0-25 15,0 0 13-15,14 0 4 16,-8 0-33-16,-9 0-122 0</inkml:trace>
  <inkml:trace contextRef="#ctx0" brushRef="#br0" timeOffset="73416.1746">8109 16645 140 0,'0'0'198'16,"0"0"-125"-16,0 0-50 15,0 0 26-15,0 0-14 0,0 0 0 16,0 0 2-16,0 0 18 16,0 0 9-16,0 0-33 15,0 0 4-15,0 0 0 16,0 0-2-16,0 0-9 16,0 0 2-16,0 0 3 15,0 0-4-15,0 0-8 16,0 0-7-16,0 0 3 15,0 0-7-15,0 0-5 16,0 0 0-16,0 0 1 16,0 0-1-16,0 0-1 15,0 0-1-15,10 0-1 0,5 0 2 16,3 0 2 0,4 0 0-16,3 0 12 0,-1-4-2 15,-1 4-11-15,-2 0 7 16,0-4-7-16,-3 4 1 15,4 0 0-15,0 0 9 16,1-4 2-16,1 4-4 16,3-4-7-16,1 0 5 15,3-2 0-15,4 2 6 16,0-4-10-16,-1 2 7 16,-1 2-7-16,-4 0 3 15,0 0-5-15,-4 2 0 16,-2 0 6-16,0 2-6 0,0 0-1 15,1-2 0 1,2 2 1-16,3 0 0 0,6 0 0 16,2-4 0-16,1 4 0 15,4-4 0-15,1 0 0 16,-3 4 0-16,-5 0-1 16,-2 0 1-16,-1 0 1 15,-3 0-2-15,-3 0 0 16,3 0 1-16,0 0-1 15,3 0 0-15,1 0 1 16,2 0-1-16,3 0 0 16,5 0 0-16,-1 0 2 15,-2 0-2-15,-4 0 0 16,-2 0-1-16,-3 0 1 16,0 0-1-16,-2 0 1 0,0 0 0 15,2 0 0 1,0 0 0-16,3 0 0 0,-1 0 0 15,3 0 0-15,-3 0 0 16,0 0 0-16,-2 0 0 16,-1 0 0-16,-4 0 0 15,1 0 0-15,0 0-1 16,0 0 2-16,-1 0-1 16,1 0 0-16,-3 0 0 15,-1 0 0-15,0 4 0 16,-4 0 0-16,1 0-1 15,-2 0-6-15,0 2 7 0,0-2-1 16,-1 0 1 0,4 0 1-16,1-2-1 0,2 2 2 15,1-4-1-15,-1 0-1 16,-1 4 0-16,1-4 1 16,-2 4-1-16,1-4 2 15,-1 4-2-15,0-4 0 16,3 4 0-16,-1-2 0 15,3 2 1-15,0-4-1 16,0 4 0-16,-1-4 1 16,-1 4-1-16,-3-4 0 15,-4 0 0-15,-3 0 1 16,-2 4-1-16,1-4 1 0,-1 0-1 16,-1 0 0-1,3 0-1-15,1 2 1 0,1 2 0 16,4 0 0-1,1 0 0-15,-2 0 0 0,2-2 0 16,-1 2 0-16,-4 0-1 16,-1 0 1-16,-5-4 0 15,1 0-1-15,-6 4 1 16,1-4 0-16,-1 0 0 16,3 2 0-16,0 1 0 15,2 2-1-15,3-5 1 16,-1 4-2-16,0 0 1 15,-1-4 0-15,1 5 1 16,-2-5 0-16,-2 0 0 16,0 0 1-16,-1 0-1 0,2 0 0 15,-2 1 1-15,-1-1-1 16,5 0 0-16,-1 0 2 16,1 0-2-16,2 0 0 15,1 0 0-15,2 0 0 16,0 0-2-16,3 0 2 15,1 0-1-15,-2-1 1 16,-1 1 0-16,-3-5 0 16,-1 5 0-16,-1 0-6 15,1-4 6-15,-3 0-1 16,-2 4 1-16,0-4 0 16,-5 3 1-16,1-2-1 0,-5 3 0 15,2 0 0-15,-2 0-6 16,0 0-84-1,0 0-232-15,-2-2-395 0</inkml:trace>
  <inkml:trace contextRef="#ctx0" brushRef="#br0" timeOffset="80078.3153">11835 16651 97 0,'0'0'213'0,"0"0"-58"0,0 0-115 15,0 0 18-15,0 0-18 16,0 0-5-16,0-4-5 16,0 4-2-16,0 0 11 15,0 0 10-15,0 0-12 16,0 0-14-16,0 0-14 16,0 0-8-16,0 0-1 15,0 0-1-15,0 0-2 16,18 0-4-16,17 0 7 15,19-2 1-15,35-10 22 16,40-6-11-16,32 0-12 16,-23 0-30-16,-36 6-209 0</inkml:trace>
  <inkml:trace contextRef="#ctx0" brushRef="#br0" timeOffset="84049.1945">3631 18027 28 0,'0'0'173'0,"0"0"-56"0,0 0-37 16,0 0-18-16,0 0-28 16,0 0-1-16,0 0-4 15,2-14-21-15,-2 14 28 16,0 0-34-16,9 0-2 15,-1 0-101-15,0 0-136 0</inkml:trace>
  <inkml:trace contextRef="#ctx0" brushRef="#br0" timeOffset="85266.5234">5367 17808 28 0,'0'0'168'16,"0"0"-22"-16,0 0 21 15,0 0-37-15,0 0-62 16,0 0-40-16,0 0-17 16,31-46-11-16,6 46-26 15,0 0-110-15,-4 0-145 0</inkml:trace>
  <inkml:trace contextRef="#ctx0" brushRef="#br0" timeOffset="90274.4374">6922 18159 139 0,'0'0'128'0,"0"0"-62"0,0 0-38 15,0 0 2 1,0 0-5-16,0 0 31 0,0-37 7 16,0 37 5-16,0 0-6 15,0 0-27-15,0 0-13 16,0 0-11-16,0 0-5 15,0 0-5-15,0 0-1 16,0 0 2-16,9-3 14 16,4-1-9-16,9 0 7 15,10-4 14-15,8 2-11 16,7 2-1-16,4 0-10 16,5 0 1-16,1-2 2 15,6 2-8-15,-1 4 0 16,3 0 1-16,0-4 7 15,2 4 1-15,4-4-9 0,7 4 9 16,6 0 6-16,3 0-9 16,4 0-1-16,1 0-6 15,-1 0 0-15,-2 8 0 16,-1 2 0-16,-4 2-1 16,-4-2 0-16,3 2 1 15,-4-6 0-15,0-2 1 16,1-4 1-16,-2 0-1 15,-2-4 0-15,-3-10 0 16,-2-4 2-16,-6 4 2 16,-5 0-4-16,-4 2 0 15,-7 4-1-15,-2-2 0 16,-2 6 0-16,-1-2 0 16,5-2 0-16,2-4 1 15,5 2 7-15,6 2 10 0,1-6-5 16,3 4 5-1,2-2-7-15,1-2-1 0,-5 6-10 16,-1 2 0-16,-3 2 0 16,-7 4 0-16,-4 0-1 15,-2 0 1-15,-5 0-1 16,1 0 1-16,-1 0 1 16,2-4 0-16,3 0 0 15,14-1-1-15,-13 0-110 16,-17-4-378-16</inkml:trace>
  <inkml:trace contextRef="#ctx0" brushRef="#br0" timeOffset="345823.5576">8379 16619 155 0,'0'0'163'0,"0"0"-100"16,0 0-24-16,0 0-12 15,0 0-12-15,0 0-4 16,0-12 14-16,-2 10-8 15,2 2-1-15,0 0 10 16,0-4-10-16,-2 4-15 16,2 0-1-16,0 0-7 15,0 0 6-15,0 0 0 16,0 0-1-16,0 0 2 16,0 0 0-16,0 0 10 15,0 0-8-15,0 0-1 16,0 0 0-16,0 0 0 15,0 0-1-15,0 0 0 16,0 0 0-16,0 0 1 16,0 0 34-16,0 0 8 0,-2 0-5 15,2 0-8-15,0 0-7 16,0 0-6-16,0 0-11 16,0 0-4-16,0 0 0 15,0 0-1-15,0 0-1 16,0 0-1-16,0 0-10 15,0 0-28-15,0 0-29 16,-2 4 36-16,2 6-14 16,-5-2-133-16</inkml:trace>
  <inkml:trace contextRef="#ctx0" brushRef="#br0" timeOffset="347922.1186">8317 16567 176 0,'0'0'221'0,"0"0"-137"16,0 0-54-16,0 0-14 15,0 0-15-15,0 0 6 16,0 0-6-16,0 0 9 15,0 0 28-15,0 0 28 16,0 0 5-16,0 0-12 16,0 0-24-16,0 0-21 15,0 0 1-15,0 0-4 16,0 0 28-16,0 0-14 16,0 0-16-16,0 0-8 15,0 0 1-15,4 0-2 16,8 0 1-16,3 0 5 15,3 0-5-15,4 0 6 16,3 0-7-16,4 0 2 0,2 4-1 16,2-4-1-16,3 0 0 15,2 4 1-15,2-4 0 16,0 0 0-16,1 0 1 16,1 0-1-16,2 0 1 15,3 0-1-15,1 0-1 16,6 0 1-16,2 0 0 15,4 0-1-15,-2-8 1 16,0 2 0-16,-5 2 5 16,3 0-3-16,-2-2-2 15,2 2 0-15,-3 0 0 16,2 0-1-16,-1 0 1 0,-5 0 0 16,-2 2-1-16,-2 2 0 15,-5 0 0-15,-1 0 0 16,-1 0 0-1,1 0 1-15,0 0-1 0,1-4 0 16,1 0-1-16,-1 0 1 16,0-2 0-16,-1-2 0 15,2 0 0-15,-3 2 0 16,-5-2 0-16,1 4 1 16,-5-2-1-16,0 2 1 15,-2 0-1-15,2 0 0 16,0-2 0-16,2 2 0 15,0 0 0-15,2 0 0 0,-2 0 1 16,-2 0-2-16,-2 2 1 16,-2-2 0-16,-3 0 0 15,-2 4 0-15,-2 0-1 16,-1 0-1-16,4 0 1 16,-4 0-6-16,4 0 6 15,1-4 0-15,0 0 1 16,2 2 0-16,3-2 0 15,-2 0-1-15,0-4 1 16,-4 3 0-16,-3 4 0 16,-2 1 0-16,-3 0 0 15,-2 0 0-15,-1 0 0 16,-1 0-1-16,-1 0 1 16,-1 0-1-16,0 0 0 15,0 0 0-15,-1 0 0 0,0 0 0 16,1 0 1-16,-2 0-1 15,2 0 1-15,-3 0 0 16,2 0 0-16,3 0 0 16,3 0 0-16,3 0 1 15,1 0-1-15,1 0 1 16,2 0 1-16,-1 0 4 16,-3-4-6-16,-4 4 0 15,0 0 0-15,-2 0 1 16,0 0-1-16,-2 0-1 15,2 0 1-15,-3 0 0 16,3 0 0-16,-2 0 1 16,0 0-1-16,-3 0 0 0,0 0 0 15,-1 0 0-15,-3 0 0 16,0 0 2-16,0 0-1 16,0 0 8-16,0 0 3 15,0 0-4-15,0 0 5 16,0 0-5-16,-7 0-8 15,-11 0-5-15,-6 0-217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19:36.3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19693 7975 192 0,'0'0'108'0,"0"0"6"16,0 0-65-16,0 0 48 15,0 0 27-15,0 0-81 16,-38-21-17-16,36 20 13 0,0 1 3 16,0 0-10-16,2 0-18 15,0 0-12-15,0 0-1 16,0 0 1-16,0 0-2 16,0 0-9-16,0 0-4 15,0 0 4-15,0 10 8 16,0 4 1-16,0 2-2 15,8-1 1-15,9 6 0 16,2-3 1-16,10 0 0 16,12-2 1-16,9-6 0 15,35-10 21-15,44-8 28 16,45-38 14-16,16-14-14 16,-10-7-9-16,-44 15-24 15,-45 21-11-15,-26 6 3 16,-7 7-9-16,4 2 1 0,0 2-1 15,1 6-28-15,-32 8-98 16,-17 22-151-16,-14 2-403 0</inkml:trace>
  <inkml:trace contextRef="#ctx0" brushRef="#br0" timeOffset="1415.1278">378 7050 644 0,'0'0'166'0,"0"0"-63"16,0 0-33-16,0 0-35 15,0 0-33-15,0 0-1 16,-19-50 10-16,19 44 17 15,0 2-5-15,0 4-23 16,0 0-6-16,0 4-6 16,0 24-47-16,4 16 50 15,0 17 9-15,7 7 9 16,3 4 0-16,5-10-1 16,12-14-8-16,8-14-2 0,16-18-15 15,36-16 17-15,68-54 13 16,83-64 12-16,44-33-6 15,1-9-6-15,-41 26 4 16,-93 51-10-16,-53 37-6 16,-44 24-1-16,-22 16-25 15,-1 6-127-15,-15 32-33 16,-5 14-84-16,-13 15 39 0</inkml:trace>
  <inkml:trace contextRef="#ctx0" brushRef="#br0" timeOffset="13731.335">19836 9010 3 0,'0'0'114'0,"0"0"-35"16,0 0-43-1,0 0 11-15,0 0 10 0,0-13 5 16,0 11-11-16,0 2-2 15,0 0-7-15,0 0-5 16,0 0-35-16,0 0-1 16,0 0 0-16,0 0-1 15,0 0 0-15,0 0 0 16,0 0 1-16,0 0 1 16,0 0 6-16,0 0 2 15,0 0 20-15,0 0 55 16,0 0 15-16,0 0-25 15,0 0-22-15,-2 0 5 16,-3 0 6-16,-3 0-14 16,-8 0-25-16,-11 0-25 0,-13 0-2 15,-7 6 2-15,-6 3-15 16,-3 0 15-16,2 1 0 16,1 3 0-16,4 1-1 15,4-1-10-15,3 6 9 16,5-3-5-16,5-1 6 15,8-2-1-15,8-3 4 16,7-6-2-16,7-2 1 16,0-2-1-16,2 0-13 15,0 0-4-15,0 0-1 16,0 0 8-16,0 0 9 16,0 0 0-16,0 2 1 15,0 4 0-15,-3 4-2 16,-3 8 2-16,-1 10 0 0,-2 4 6 15,0 4-6-15,1 0 2 16,2 2-2-16,2 0-2 16,0 1 0-16,4 5 2 15,-2 2-1-15,-3 4 1 16,1 4 1-16,-3 0 0 16,-2-2 6-16,-2 2-6 15,-3-3 0-15,1 0 8 16,0 0-9-16,1-1 0 15,4 0 1-15,1 2-1 16,3 2-7-16,2 5 6 0,-1-1 0 16,1 0 0-1,-1-2 1-15,-1-2 1 0,0-2 0 16,-3-2 9 0,1 2-9-16,1 1-1 0,2-1 0 15,3 2 0-15,0-2-1 16,0 2-10-16,0-2 11 15,0 2 0-15,6 3 0 16,-2-3 0-16,3-2 0 16,-1 0 1-16,0-4-1 15,-1 0 1-15,2 1 0 16,0-3 0-16,1 2-1 16,-1-2 0-16,0-2 0 0,-2-2 2 15,-1-6-1 1,0-4-1-16,1-4-1 0,-1-4 1 15,0-4-3-15,1-2-10 16,0 1 0-16,1-3 12 16,3 4-6-16,-2-2 7 15,0 4 6-15,-3 0 1 16,0 0-6-16,-1 2 5 16,-1 2 4-16,0-4-9 15,0 0 0-15,2-2 0 16,2-4-1-16,-2 0-1 15,0 0 0-15,1-4 1 16,-3-2-1-16,0-3 1 16,-2-4 1-16,0 1 0 0,0-2 9 15,0-2-9-15,0 2 5 16,0-2-3-16,0 0 3 16,0 0-6-16,0 0 1 15,0 0 1-15,2 0 5 16,-2 0-6-16,2 0 9 15,-2 0 3-15,2 0-11 16,1 0-2-16,0 0-2 16,-3 0 2-16,0 0 0 15,2 0 0-15,-2 0 0 16,0 0 0-16,2 0-1 16,-2 0-1-16,2 0 0 15,0 0-5-15,0 0 6 16,7 0 0-16,3 0 1 15,3 0 0-15,8 0 0 0,-1 0 6 16,2-2-4-16,0 0-1 16,-1 0 1-16,-6 0 0 15,2-1-1-15,-4 0 0 16,1 1 5-16,0 0-5 16,-1 0 0-16,3 0 0 15,-1 0-1-15,4 0 1 16,1-1 1-16,0-2-1 15,5-1 0-15,0-2-1 16,0 2 1-16,-1 0-1 16,-4 0 1-16,-8 4-1 15,-6 0-1-15,-3 2 1 16,-3 0-1-16,-2 0 1 16,0 0 0-16,0 0 0 15,2-2 0-15,3 2 1 0,0-2-1 16,3 0 1-16,1 2-1 15,1-2 0-15,0 2 0 16,-1 0 0-16,3-2 0 16,-4 2 0-16,1-2 0 15,1 0 0-15,0-2 1 16,1 2 0-16,3-2 11 16,-3 0-6-16,2 2-6 15,1-2 1-15,-3 2-1 16,0 0 0-16,-2 2 0 15,2 0-1-15,-5 0 0 0,4 0-4 16,1 0 5 0,-1-2 1-16,4 2-1 0,1 0 1 15,-1 0 0 1,-3 0-1-16,-1 0 0 0,-6 0 0 16,-4 0-1-16,0 0 1 15,0 0 0-15,0 0 0 16,0 0 0-16,0 10-26 15,-14 8-188-15,-7-6-79 0</inkml:trace>
  <inkml:trace contextRef="#ctx0" brushRef="#br0" timeOffset="16680.1538">21236 12607 477 0,'0'0'156'0,"0"0"-87"16,0 0-43-16,0 0 28 16,0 0 8-16,0 0-10 15,-27-6-12-15,27 6-2 16,0 0-8-16,0 0-1 16,-2 0-6-16,-4 0 12 15,2 0 14-15,-7 0-7 16,-7 0-27-16,-11 0-13 15,-15 0-2-15,-16 12-2 16,-13 10-7-16,-10 8 8 16,-4 0 1-16,4 0-1 15,10-4 1-15,10-4 1 16,14-2-1-16,9-4 0 0,13-2 0 16,12-1-7-1,9-2-11-15,6 6-6 0,0 2 9 16,6 7 5-16,12 6 3 15,2 3 5-15,2 5 1 16,0 4-2-16,5 2 3 16,0 6-1-16,2 2 0 15,0 5-5-15,2 4 6 16,-2 4 0-16,-4 1 8 16,-3 0-8-16,-2 2 0 15,-2 0 0-15,-1 3 10 16,1 3-9-16,3 4 0 15,-2 3 0-15,4-1 0 0,1-4 0 16,1-2-1 0,-3-4-1-16,-2 4 1 0,-3-5 0 15,-3 1 3-15,-5 4-2 16,-3 0 0-16,-2 4 0 16,0 1-1-16,-2-1 6 15,2 0-4-15,1-4 6 16,3-8-6-16,4-1 6 15,-1-4-8-15,2 0 8 16,1-1-1-16,-1 0 2 16,-2 0-2-16,-2-4-6 15,0-3 1-15,-3 3 12 16,2-2-7-16,-4 2-7 0,2 0 1 16,-1 2 0-16,1-2 5 15,2 3-5-15,-4-3-1 16,0-4 0-16,-2 0 0 15,1 0 1-15,-1 3 2 16,0-7-2-16,0 4 0 16,0-2 0-16,4-6 0 15,0-2 0-15,0-4-1 16,3-10 0-16,1-2 1 16,-2-2 0-16,1 2 0 15,-3 3 6-15,4-3-7 16,-3 6 2-16,-1-2-2 15,0-6 0-15,-1-4 1 16,-3-12-1-16,1-2 0 0,1-6 0 16,-1 2-1-16,1 0 1 15,0-4 0-15,3 4 0 16,-3 0-1-16,1 2 1 16,2-2 0-16,-5 0 0 15,2-4 0-15,0 4-1 16,3-4 1-16,5 0 0 15,3 0 0-15,12 0-1 16,8-8 1-16,10-2 1 16,10-8-1-16,15 6 1 15,10-6 1-15,29 4-2 16,34 10 0-16,13 26-42 16,-25 22-122-16,-48 14-224 0</inkml:trace>
  <inkml:trace contextRef="#ctx0" brushRef="#br0" timeOffset="21215.2797">2680 11544 388 0,'0'0'142'16,"0"0"-80"-16,0 0-32 16,0 0 2-16,0 0 1 0,0 0 4 15,0-4 24 1,0 4 23-16,0 0-6 0,0 0 13 15,0 0-12-15,0 0-15 16,0 0-10-16,0 0-8 16,0 0 0-16,-4 0-21 15,-1-2-12-15,1-2 0 16,-6 2-11-16,2-2-1 16,-11 2 0-16,-10 2-1 15,-13 0-17-15,-18 16-86 16,-11 12 14-16,-5 4 33 15,1-4 30-15,10-4 23 16,11-6 3-16,15-5 2 16,12-8 13-16,8-1-5 15,11-4 10-15,4 0-2 16,1 0-18-16,3 0 0 0,0 0-12 16,0 0 6-16,0 0-7 15,0 0 0-15,0 0 3 16,0 2 3-16,0 6-2 15,0 5 8-15,0 9 0 16,0 6 1-16,5 12 1 16,-1 4 1-16,2 2-2 15,-1 4 0-15,2-4 1 16,0 2-1-16,-1 2 0 16,3 3 0-16,-2 1 0 15,0 2 10-15,-1 0-10 16,-1 2 1-16,-1 0 0 15,3 2 0-15,-2 1 0 16,-1-1 0-16,0 0 2 0,1 0-2 16,-1-2 0-16,-2 0 0 15,3 0 1-15,-5 0 5 16,0 3-5-16,0-1-1 16,0 0-1-16,0 0 6 15,0-3-6-15,0 1 0 16,0-2 1-16,0-2 9 15,0 0-10-15,0-2 0 16,0-4 1-16,0 0 0 16,0-3 6-16,0-1-6 15,0-2 5-15,0-2-5 0,0-2-1 16,0-6 1-16,0-2-1 16,0-4 0-1,0 2 0-15,0-1-1 0,5 1 1 16,-1 4-1-16,0 0 1 15,3 4 0-15,-5 0 1 16,2 0 0-16,2 2-1 16,-4-10 1-16,0-4-1 15,0-4 1-15,0-8-1 16,0-4 0-16,-2-2 0 16,2-6 0-16,1 2-1 15,-3-2-5-15,0 0 5 16,0 0 1-16,0 0 0 15,0 0 0-15,0 0 2 16,0 0-2-16,0 0 1 16,2 0-1-16,-2 0-1 0,2 0 1 15,2 0-1-15,4 0 0 16,5 0 1-16,7-8 0 16,9 2 0-16,9 0-8 15,6 2-40-15,32 4-95 16,-11 16-48-16,-9 4-112 0</inkml:trace>
  <inkml:trace contextRef="#ctx0" brushRef="#br0" timeOffset="24205.2034">4228 10778 322 0,'0'0'151'0,"0"0"-90"15,0 0-35-15,0 0-10 16,0 0 1-16,0 0-4 15,0 0 35-15,-84-36-19 16,62 32-8-16,-3 0-8 16,-6 2-3-16,-3 2-8 15,-5 0 4-15,-4 0-6 16,1 4 2-16,0 2 6 16,1 0-7-16,8-2 35 15,8-2-4-15,12-2 29 16,4 0-1-16,7 0-31 15,2 0-29-15,0 0-5 16,0 0-12-16,0 0-15 0,17 0 11 16,17-4 8-16,17-12 13 15,20-6 20-15,14-4-3 16,9-5-10-16,4 5-6 16,-3 7 6-16,1 2-7 15,-7 10-1-15,-4 3 1 16,-6 4 0-16,-6 0 1 15,-9 0-1-15,-4 0 0 16,-4 0 1-16,-7 0-1 16,-2 4 0-16,-3-4 2 15,-3 0-2-15,-3 0 0 16,-3 0 0-16,-4 0 0 16,-2 0 0-16,-6 0 1 15,-8 0 0-15,-3 0 0 0,-8 0 0 16,-4 0 5-16,0 0-5 15,0 0 11-15,0 0 14 16,0 0 23-16,0 0 13 16,-6 0-9-16,-15 0-29 15,-12 0-24-15,-17 0 0 16,-18 1-6-16,-32 17 5 16,-37 6-6-16,-25 2 6 15,12-3 2-15,30-7-1 16,40-10 2-16,24-2 0 15,-2-2 6-15,-6 4-7 0,-3 0 0 16,5 4-1 0,4 2-7-16,0 2 7 0,6 0-13 15,6 2-7 1,10-2-2-16,14-4-2 0,8-4 8 16,9-2 4-16,5-4-9 15,0 0-47-15,25 0-59 16,15 0 90-16,20 0 37 15,17-4 2-15,12-8 11 16,9-2-6-16,2 0 2 16,0 2-9-16,-2 4 0 15,0 4 1-15,-4 2 0 16,-5 2 0-16,-7 0 0 16,-4-2-1-16,-9-2 0 15,-7-4 0-15,-8-2-6 0,-12 0-4 16,-11 2 0-1,-15 0 10-15,-13 2 10 0,-3 0 69 16,-25-2-56-16,-25 2-23 16,-36 6 0-16,-38 0-20 15,-1 0 10-15,7 0 10 16,17 6 1-16,23-6 20 16,-7 2 3-16,-4 2-4 15,7 2-19-15,10 2 5 16,12 2-6-16,16 2-1 15,11 2-11-15,17-2-1 16,11 0-72-16,5 0 16 16,14 2 12-16,22-2-2 0,20-4 22 15,37-8 19-15,34 0 7 16,0-6 10-16,-9-10 0 16,-20 2-9-16,-31 4 4 15,-3 2 5-15,-6 2-42 16,-20 2-5-16,-22 4-28 15,-16 0 76-15,-16 0 36 16,-35 6-36-16,-36 10 0 16,-33 4 1-16,-1-2 16 15,10-4 8-15,15-4 5 16,21-6 22-16,-6 2-17 16,-2 0-19-16,4 12-16 0,23-4-9 15,16 0-180-15</inkml:trace>
  <inkml:trace contextRef="#ctx0" brushRef="#br0" timeOffset="28161.3961">3636 10714 160 0,'0'0'87'0,"0"0"-42"16,0 0 22-16,0 0-9 15,0 0-25-15,0 0 9 16,0 0 7-16,0-10-6 16,0 10-9-16,0 0-10 15,0 0 2-15,0 0 7 16,0 0-5-16,0 0-9 16,0 0-4-16,0 0-9 0,0 0 1 15,0 0 1-15,0 0 2 16,0 0 0-16,0-2-3 15,0 2-7-15,0-2-9 16,6 0-9-16,23 0-3 16,38-4 19-16,42-6 2 15,41 8-9-15,-17-1-63 16,-23 5-163-16</inkml:trace>
  <inkml:trace contextRef="#ctx0" brushRef="#br0" timeOffset="44029.152">26699 523 795 0,'0'0'245'15,"0"0"-107"-15,0 0-86 16,0 0 9-16,0 0 7 16,0 0-16-16,0-28 22 15,0 26 15-15,0 2 7 16,0 0-25-16,0 0-21 15,-3 0-22-15,3 0-14 0,-2 0-14 16,0 0-7-16,2 0-11 16,0 6-14-16,-2 10-3 15,2 16 7-15,-2 16 28 16,-6 34 0 0,-2 35 7-16,-3 31-6 0,-4 15 8 15,2-1-9-15,6 1 0 16,0-5 0-16,7 5 0 15,-2 0 0-15,-1-6 0 16,0-16-20-16,1-31-15 16,-1-24 3-16,1-22 19 15,-2-8 1-15,-1 11 4 16,-2 7 6-16,2 6-12 0,1-6-2 16,-1-6 8-16,2-10-24 15,1-9 12-15,-1-9 19 16,-1-8-10-16,-1-6 0 15,-2-6 1-15,-2-2 8 16,0-4-4-16,-3 0 5 16,1-2 0-16,-1 0 1 15,1-4 0-15,5-2 5 16,0-2-4-16,6-2 0 16,0 0 1-16,0 0-2 15,2 0-8-15,-2 4-3 16,0 4-1-16,-1 2 3 15,1 4 9-15,0-2-3 16,0-2 3-16,0 2 0 16,0 0 0-16,2 0-2 0,-3 3 1 15,3-3 0-15,-2 0 1 16,-1-2 1-16,1-2-1 16,-2-2 0-16,-3 2 2 15,-4 4 5-15,0 4-6 16,-2 4 9-16,-3 2-9 15,5 0-1-15,0-2 0 16,1-2 0-16,4-4 0 16,2-4 0-16,1-4-1 15,1 0-6-15,0 0 7 16,0-2 0-16,0 0 0 16,0 0 0-16,0-2 0 0,-2 0 1 15,4-2 0-15,0 0-1 16,0-2 0-16,0 0 0 15,0 0 0-15,0 0-1 16,0 0-1-16,0 0-4 16,0 0 5-16,0 0-6 15,0 0 7-15,0 0-1 16,0 0 0-16,0 0 0 16,6 0-6-16,11 0-2 15,10 0 9-15,13 2 1 16,16 2 0-16,10-4 0 0,15 0 5 15,25 0-4 1,35 0 3-16,33 0-5 0,13 0 0 16,0 0 1-16,-11 0 0 15,-15 0 5-15,-1 0-6 16,-4 0 2-16,-9 10-1 16,-9 6-1-16,-11 2 0 15,-7 3 1-15,-2-3 0 16,-18 0-1-16,-10-7 0 15,10-2 0-15,16-5 1 16,16-4 0-16,-3 0 0 16,-29 0-1-16,-31 0 0 15,-2 0 1-15,9 0 0 16,11-2 0-16,9-5 6 16,-5 3-7-16,-7-1 1 15,-6-4-1-15,1 1 2 16,-2-3 8-16,2-3 2 0,-2-1 5 15,-1-1 3-15,-5 0-2 16,-8 2-11-16,-12 4 6 16,-11 0-12-16,-9 4 0 15,-6 0 0-15,-3 2 0 16,-2 0 0-16,-2 0 0 16,2 0 1-16,0 0-1 15,0 0-1-15,-4 2 2 16,0 0-2-16,-6 0 0 15,-3 2-1-15,-3 0 0 0,-2 0 0 16,-2 0-7 0,4 0-10-16,-4 0-22 0,0 0-36 15,0 0-157-15,0 0-155 0</inkml:trace>
  <inkml:trace contextRef="#ctx0" brushRef="#br0" timeOffset="46177.3655">26509 3471 10 0,'0'0'328'0,"0"0"-191"16,0 0-46-16,0 0-8 15,0 0-16-15,0 0-37 16,0 0-1-16,7-22 20 16,-1 14 2-16,-1-1-17 15,-1 4 5-15,1-1 3 16,2-1-7-16,1-2 4 16,6-1-26-16,6-7-6 15,2-1 2-15,5-4-2 16,4-2-4-16,3 1 14 15,3-4 14-15,1-1-5 16,0 0 6-16,2-2 2 16,4 0 3-16,6-2-11 0,6-4-6 15,8-5-8-15,7 0-2 16,6-4 4-16,0-1 9 16,4-2-1-16,-6 2 0 15,1 2-8-15,-1 0-5 16,-4 6 0-16,4 0-8 15,-2 2-1-15,3-3 0 16,1 2 1-16,2-4 0 16,-4-3 5-16,-1 2 4 15,-5-2 7-15,-2-2 2 16,-3 0-7-16,3 0-6 0,3-2 0 16,3-2-5-16,4 1-2 15,6-1 2 1,2 0-1-16,2-2 0 0,0 0 1 15,-3-1-1-15,-3 2 1 16,-4 0 5-16,-3 1-6 16,-3 2 7-16,0-2-5 15,3 0-1-15,4 0 9 16,3-1-9-16,8-1-1 16,4-2 0-16,5 0 1 15,4 0 6-15,-3 2-5 16,-3 5-1-16,-5 6 0 15,-9 6 2-15,-8 7-2 16,-16 6-1-16,-16 6 1 0,-13 6 0 16,-16 6-1-16,-9 4-7 15,-4 0-72-15,-21 42-175 16,-15 7-70-16,-7 5-37 0</inkml:trace>
  <inkml:trace contextRef="#ctx0" brushRef="#br0" timeOffset="50346.57">29555 2300 58 0,'0'0'50'15,"0"0"-1"-15,0 0-18 16,0 0-17-16,0 0-2 16,0 0-12-16,0 0-5 15,-29 32 5-15,29-32 0 16,0 2 0-16,0 0 0 15,2-2-20-15</inkml:trace>
  <inkml:trace contextRef="#ctx0" brushRef="#br0" timeOffset="50572.1951">29555 2300 140 0</inkml:trace>
  <inkml:trace contextRef="#ctx0" brushRef="#br0" timeOffset="50660.4547">29555 2300 140 0,'123'-4'173'0,"-123"2"-96"0,0 2-17 0,0-2-60 0,0 2-26 16,-2 0 16-16,-4 0-14 16,2 0-20-16,0 0-22 15,4 0-35-15,-3 0-4 16</inkml:trace>
  <inkml:trace contextRef="#ctx0" brushRef="#br0" timeOffset="52438.9749">29653 2163 62 0,'0'0'176'15,"0"0"-73"-15,0 0-46 16,0 0-9-16,0 0-9 16,0 0-2-16,0 0-3 15,0 0-17-15,0-1-11 16,0 1-6-16,0 0 0 15,-12 5 0-15,1 8 0 0,-1-2 7 16,0 1-7-16,3 1 9 16,3-1-18-16,4-5 9 15,-1 2-33-15,3-4 22 16,0 3 9-16,-2-1-8 16,2 0 10-16,0 0-1 15,-2-3-15-15,-1 0 14 16,3-2-6-16,0-1-7 15,0-1 4-15,0 0 11 16,0 0 4-16,0 0 21 16,0 0 3-16,0 0-13 15,0 0 9-15,0 0 4 16,0 0 11-16,0 0 3 0,0 0-29 16,0 0-13-16,-2 0-57 15,-5 0-26-15,1 11 39 16,-1-1 20-16,3 0-2 15,4 0-26-15,0-2 36 16,0-2-1-16,0-2 16 16,0-2 1-16,4-2 0 15,1 0 13-15,-1 0 26 16,2 0 20-16,4-2-59 16,3-14-40-16,-4 2-11 15,2 0-18-15</inkml:trace>
  <inkml:trace contextRef="#ctx0" brushRef="#br0" timeOffset="53760.7366">29615 2234 67 0,'0'0'165'15,"0"0"-46"-15,0 0-46 16,0 0 4-16,0 0-21 16,0 0-24-16,0 0-19 15,0-8-12-15,0 6 7 16,0 2-8-16,0 0-8 16,0 0-2-16,0 0-9 15,0 0-19-15,0 0-15 0,5 4 20 16,-3-1 26-16,2 4 7 15,3-6 0-15,-5 2 2 16,0-3 14-16,0 0 13 16,0 0 51-16,4 0 13 15,-4 0-13-15,2 0-37 16,2-8-40-16,-3 2-3 16,-1 2 12-16,-2 1-12 15,0 3-10-15,0 0-23 16,0 0-31-16,-9 0-56 15,-2 5 48-15,0 3 35 16,2-3 21-16,3 4-9 16,6-4-8-16,0 2 3 0,0-1 10 15,0-1 8-15,2 2 12 16,8-5 18-16,7 0-10 16,-2-2 13-16,-1 0 5 15,-4 0 17-15,-3 0 17 16,-5 0-1-16,-2-4 16 15,0 0 1-15,0 0-76 16,-2-2-59-16,-11 6-13 16,-1 0-29-16,3 0-173 0</inkml:trace>
  <inkml:trace contextRef="#ctx0" brushRef="#br0" timeOffset="64516.3758">30293 1153 191 0,'0'0'168'16,"0"0"-18"-16,0 0-49 15,0 0-76-15,0 0 8 16,0 0 25-16,-25-29-26 0,23 28-11 15,2 1 8 1,0 0-7-16,0 0 14 0,0-2 6 16,0 2 14-16,0-2-5 15,0 2-9-15,0-2-22 16,0 2-19-16,0 0-1 16,0 0 0-16,0 0-8 15,0 0-15-15,0 0 5 16,0 0-1-16,4 0 9 15,7 10 10-15,3 0 2 16,3 2-2-16,1 0 0 16,0 2 10-16,0 0-10 15,-2 2 1-15,1 2 1 16,-1 2-1-16,-1 2-1 16,-1 0 0-16,-3 2-1 0,-2 0 1 15,-3 0-1 1,-1-3 0-16,0-3 0 0,-5-3-11 15,0-1 4-15,0 0-17 16,0 3-17-16,0 5-23 16,0 12-16-16,0-2-111 15,-5-8-165-15</inkml:trace>
  <inkml:trace contextRef="#ctx0" brushRef="#br0" timeOffset="65403.149">30682 1466 270 0,'0'0'101'0,"0"0"-38"15,0 0 30-15,0 0 31 16,0 0-33-16,0 0-25 16,0 0-5-16,2-49 37 15,-2 48-13-15,0-2-18 16,0 3-19-16,0 0-18 15,0 0-8-15,0 0-17 16,0 0-5-16,0 0-6 16,0 0-7-16,0 0-9 15,0 0-3-15,0 0-50 16,0 10 0-16,0 11 55 16,-4 2 10-16,0 4 10 15,-1 0 0-15,1 0-1 16,2-5-21-16,2-4 3 0,0-4 8 15,0-4 9-15,0-2 1 16,0-2-7-16,0-2 7 16,-2-2-1-16,-1 0-15 15,-2 2-9-15,-6 0-4 16,-4 2 10-16,-12 4 20 16,-4-2 0-16,-10 2-14 15,2-4 14-15,-6-4 4 16,5-2-4-16,4 0 42 15,5-8 23-15,11-8-31 16,4 0 21-16,10-2-46 0,4 2-9 16,2 2-36-16,0-2-104 15,4 6-32-15,3 0-493 0</inkml:trace>
  <inkml:trace contextRef="#ctx0" brushRef="#br0" timeOffset="66659.5119">30663 1644 351 0,'0'0'112'16,"0"0"-71"-16,0 0-1 15,0 0 0-15,0 0-27 16,0 0-13-16,0 0-2 16,0 0-8-16,2 0 1 15,2 4 9-15,0 8 1 16,3 4 24-16,-1 4-4 0,4 4 4 16,-1 4-6-16,-1 2-5 15,2 2-5-15,-2-1-8 16,1-3 0-16,0-2 8 15,2-2-8-15,-2-2 0 16,2-2 0-16,3 0 8 16,-1-2-3-16,1 0-6 15,7 2 0-15,-3-6-73 16,-7-6-127-16</inkml:trace>
  <inkml:trace contextRef="#ctx0" brushRef="#br0" timeOffset="67257.9381">30943 1977 339 0,'0'0'128'0,"0"0"-36"15,0 0 53-15,0 0-83 16,0 0-22-16,0 0 24 15,0 0-9-15,0-56-29 16,0 49-12-16,0 4 32 16,0-1-2-16,0 0 1 15,0 4 2-15,0 0-15 16,0 0-12-16,0 0-11 16,0 0-9-16,0 0-1 15,0 0 0-15,0 0-17 16,0 0 7-16,0 0-12 15,0 0-16-15,0 8-8 16,0 4 27-16,0 6 20 0,9 0 0 16,-1 4 0-16,2 0-1 15,1 0 1-15,0 2 0 16,-2-4 0-16,-2-2-1 16,-3-4 1-16,-4-4 0 15,0-4 0 1,0 0-1-16,0 1-32 0,-27 2 9 15,-13 3 23-15,-13 3-5 16,-10-1-34-16,-12-3-63 16,13-4-30-16,14-7-394 0</inkml:trace>
  <inkml:trace contextRef="#ctx0" brushRef="#br0" timeOffset="69329.9201">26725 3587 110 0,'0'0'228'15,"0"0"-143"-15,0 0-52 16,0 0-3-16,0 0 2 15,0 0-9-15,0 0-3 16,0 0 12-16,0 0 7 16,0-2 4-16,0-2-1 0,0 0 0 15,0 0-19-15,0 2 9 16,0 0 11-16,0-2-11 16,5 2-10-16,-1-4-8 15,2-2-14-15,4-2 0 16,1 0 0-16,7-2 0 15,4 0 0-15,5-4 0 16,8 0 0-16,10-2 2 16,4-2 5-16,6-2-6 15,6 0 0-15,3 2 1 16,3-2 8-16,7 0 0 16,1 1-9-16,6-1 11 15,1 2-5-15,0 0-6 0,6-2 8 16,3 2-9-1,2 0 9-15,3-2-8 0,2 0 12 16,3 2-6-16,-5-2 0 16,-1 2 1-16,-3 0-8 15,-5 0 7 1,-3 1-5-16,-6 4 8 0,-2-2 4 16,-2 2-6-16,-3-2 5 15,2-1-3-15,5 0 1 16,3-1-2-16,-2-2-9 15,4 1 5-15,-3 2-4 16,-4 2-1-16,-5 0 0 16,-2 0 2-16,-5 2-1 15,2 2-1-15,-4-2 9 16,1 0-8-16,-1 0 8 0,-4 0-3 16,1 0 2-1,5 0-2-15,0 2 1 0,5-2-6 16,4 0 1-16,3 0-1 15,4 0 5-15,3 0-6 16,0-1 1-16,-8 0 2 16,-6 1-2-16,-11 1 4 15,-11 3-5-15,-9 2 0 16,-5 0 1-16,0 2 0 16,1 0 0-16,3-2 0 15,4 2 0-15,3-2-1 16,8 0 0-16,4 0 7 15,0 0-7-15,1 2 1 16,-4 2 0-16,-3 0-1 0,-6 0 7 16,-4 0-6-16,-6 2-1 15,-8 2-1-15,-6 0 1 16,-4 0 0-16,-5 0 0 16,-4 0-8-16,-3 0-34 15,-11 18-122-15,-17 4-81 16,-16-4-99-16</inkml:trace>
  <inkml:trace contextRef="#ctx0" brushRef="#br0" timeOffset="82828.8824">9692 11436 71 0,'0'0'189'0,"0"0"-56"16,0 0-58-16,0 0-39 16,0 0-5-16,0 0-12 15,0-13-9-15,0 12 2 16,0-2 15-16,0 2 2 16,0-1-3-16,0 0 7 0,0 2 22 15,0-2-9-15,0 2-17 16,0 0-6-16,0 0 2 15,0 0-5-15,0 0 3 16,0 0-10-16,0 0 0 16,0 0 3-16,0 0 0 15,0 0-15-15,0 0 12 16,0 0-2-16,0 0 6 16,0 0-1-16,0 0-9 15,0 0 2-15,0 0 2 16,0 0 2-16,0 0-1 15,0 0-11-15,0 0 0 16,0 0-1-16,0 0 0 0,0 0-1 16,-2 0-11-16,2 0 6 15,0 0 4-15,0 0-6 16,0 2 8-16,0 7-1 16,0 5 0-16,6 3-2 15,5 3 2-15,1 2 0 16,1 2 0-16,-3 2 1 15,0 2 0-15,-1-2 8 16,-3 0 0-16,1-2 5 16,0 2-2-16,0 1 8 15,1 3-6-15,1 2-12 16,0 1 5-16,2 4-5 16,0 1 1-16,1-2 5 0,-4 0-7 15,1-2 1-15,1-2-1 16,-4-2 1-16,1 2 0 15,-3 3 0-15,0 1 0 16,2 2 0-16,-4 6 0 16,0 2 2-16,0 4-3 15,0 4 1-15,0 0 1 16,3 2-2-16,-1 2 1 16,2 3 7-16,2-3-8 15,-2 2 0-15,-1-2 2 16,-3-2-2-16,-2 3 0 15,0-5 0-15,0 0 0 16,0-2 0-16,0-4 0 16,-5 1 1-16,1-2-1 0,0 1 0 15,-1-2 1-15,0 3 0 16,1-3-1-16,2 0 0 16,0-4 1-16,2-2-1 15,-3-2 1-15,3-2-1 16,0-4 1-16,0 3-1 15,0-6 1-15,0 4-1 16,0 1 0-16,0 0 0 16,0 2 1-16,0 4-1 15,0-4 0-15,0 4 0 16,0 2 0-16,0 2 0 16,0 3 1-16,0-1-1 15,0 0 2-15,0 2-2 16,0-4 0-16,0-2 0 0,3 0 0 15,-3-4 0-15,0 1-1 16,0-2 0-16,0 2 0 16,-9-3 0-16,-1-2 0 15,2 0 0-15,1-4 0 16,3-2 0-16,2-2-9 16,2-6 9-16,0-2-5 15,0-4 3-15,0 0 2 16,0-5 0-16,0 0 0 15,-2 5 1-15,0 4-1 16,-2 9 1-16,0-5 0 0,2 1-8 16,-2 0 0-16,1-5-2 15,3-6 0-15,0-8-19 16,0-4 12-16,0 0 12 16,0 0 5-16,0 0 7 15,0 0 6-15,0 0-6 16,3 0-5-16,7 0-1 15,9-8 5-15,7-2-5 16,6-4 0-16,7-4 1 16,7-2 0-16,4-3-1 15,6 1 1-15,0-1-1 16,2 0 0-16,2 5-1 16,0-4 1-16,5 4-1 0,2-4 0 15,4 4 0-15,3 0 1 16,3-4-1-16,4 4 1 15,4-4-1-15,6 4 1 16,20-8-1-16,-8 4 0 16,6 2-1-16,0 0 1 15,-19 6 0-15,7 0 0 16,-7 1-1-16,-11 2 1 16,-7 3 0-16,-3 0 0 15,-7-1 0-15,3 4-1 16,-1-4 1-16,5 1 0 15,10-2 0-15,2-6 13 16,9 2-4-16,-1 0-3 16,-2 2-6-16,-6 2 0 15,-8 4-1-15,-4 2 0 0,-5 0 1 16,1 0 0 0,0 0 0-16,2-2 0 0,2-4 1 15,2 0 0-15,3 0 0 16,1 0-1-16,3-2 0 15,-2 2 1-15,-2 2-1 16,-3 0-1-16,-7 0 1 16,1 0-1-16,-3 0 1 15,-2 0-1-15,-1 2 1 16,-4 2 0-16,0-4 0 16,1 2 1-16,-2 2-1 15,0-4 10-15,-1 2 3 16,0-2-3-16,-3 0 0 0,-2 2-3 15,1-2-5-15,1 0 12 16,-4-1 4-16,-1 4-8 16,-7 1 3-16,-3-1-12 15,-8 1 0-15,-6 4 0 16,-4 0 0-16,-3 0 0 16,-3 0-1-16,-1 0-15 15,4 0-88-15,-3 0-116 16,-7 0-372-16</inkml:trace>
  <inkml:trace contextRef="#ctx0" brushRef="#br0" timeOffset="85846.7473">9990 14672 129 0,'0'0'176'16,"0"0"-80"-16,0 0-18 16,0 0-3-16,0 0-3 15,0 0 9-15,0 0-4 16,0-4-14-16,0 4 5 15,0 0-6-15,0 0-16 16,0-4-4-16,0 4-13 0,0 0 3 16,0-2-3-1,0 0-1-15,0-2-5 0,0-2-9 16,0 0-7-16,0-2-7 16,0-2 0-16,7-2 1 15,4-6-1-15,2-2 0 16,3 0 0-16,1-2-1 15,2 0 2-15,-1-2-1 16,3-2 0-16,0 0 1 16,1-5-1-16,-2 5 0 15,2-3 1-15,-1-2-1 16,3-3 0-16,2-2 6 16,1-2 1-16,6-2-6 15,1-2 11-15,2 0-11 16,2 3 5-16,0 3-5 15,-5 3 0-15,0 2 7 0,-2 5-8 16,-4 2 0-16,2 0 1 16,0 2 0-16,3-4 0 15,3 0 0-15,8-6-1 16,-1-2 2-16,4-4-2 16,-1 1 0-16,-1 4 0 15,-1-2 1-15,1-1 0 16,6-2-1-16,0-4 0 15,9-4 2-15,-1-6-1 16,2 0-1-16,-2 2 6 16,-2 1-5-16,-10 7 0 0,-5 4-1 15,-6 6 1-15,1 0 1 16,-3 0 9-16,7-4-4 16,3-6-1-16,1 0-4 15,5-5-1-15,2 0 0 16,5-2 6-16,0 1-7 15,4-2 1-15,2 0-1 16,1 2 0-16,-1 0 0 16,3-1 0-16,1-1 1 15,2 2 1-15,1-2 5 16,-3-2-6-16,1 2 0 16,-5 0 6-16,-1 0-6 15,-5 3 8-15,2 3-9 16,-2 1 1-16,1-6 1 15,-2-1-2-15,4 0 1 0,-6 1 0 16,-4 4 1 0,-4 4-2-16,-3 8 2 0,-1-2 7 15,1 3-9-15,2-4 1 16,5-2 1-16,3-4 8 16,4-2-2-16,-4-3 10 15,0 4-1-15,-1 3-4 16,-6 1 2-16,-4 7-9 15,-7 6 5-15,-3 2 1 16,-2 2-6-16,-2 0 2 16,4-2-8-16,0 0 6 15,5-2 0-15,-5 2-5 16,-4 4 2-16,-9 8-2 0,-11 6-1 16,-5 4 4-1,-2 2-4-15,0 0-32 0,-7 11-120 16,-40 50-123-16,1-5 23 15,-8-2-336-15</inkml:trace>
  <inkml:trace contextRef="#ctx0" brushRef="#br0" timeOffset="88719.3219">13509 12544 15 0,'0'0'174'0,"0"0"-61"15,0 0-38-15,0 0-6 16,0 0-1-16,0 0 18 15,0 0 8-15,0 0-10 16,0 0-9-16,0 0-1 16,0 0-24-16,0 0-19 15,0 0 5-15,-3 0-6 16,0-1-14-16,-1 1-16 0,2 0-2 16,0 0-11-16,-3 0-7 15,-1 0-21-15,-1 0-19 16,-2 0-1-16,0 8 36 15,3 0 14-15,1-1-9 16,3 2-12-16,2-1-27 16,0 0-1-16,0-4 20 15,0-2 1-15,2-2 24 16,5 0 15-16,-3 0 31 16,3-2 17-16,-1-10-6 15,2 0-9-15,-4 0 23 16,-2 0-22-16,-2 2-20 15,0-1 6-15,0 4-14 16,0 0-3-16,0 6-2 0,0 1-1 16,0 0-26-16,0 0-19 15,0 0-10-15,-6 5-31 16,-2 8 84-16,4 1 2 16,0-2 0-16,1-2-9 15,3-6-41-15,0-2 5 16,0-2 34-16,0 0 11 15,0 0 23-15,0 0 25 16,0-9-2-16,7 2-27 16,-5-1-6-16,0 2-7 15,1 2 1-15,-3 4 7 16,0 0-7-16,0 0-7 16,0 0-35-16,0 0-70 0,0 0-24 15,0 0 61-15,0 0 50 16,-9 10-91-16,2 0-29 15</inkml:trace>
  <inkml:trace contextRef="#ctx0" brushRef="#br1" timeOffset="101653.0031">12599 11751 150 0,'0'0'113'0,"0"0"-31"16,0 0 15-16,0 0-31 16,0 0-30-16,0 0-29 0,0 0 3 15,0 0 28-15,0 0 21 16,0 0 9-16,0 0-10 16,0-4-24-16,0 0-11 15,-4 0 37-15,2 0-21 16,-3 2-26-16,3-1-6 15,2 3 0-15,-2 0-7 16,2 0 0-16,0 0 0 16,0 0 0-16,0 0-7 15,-2 0-3-15,-1 0 10 16,1 0 0-16,-3 0-8 16,1 0-6-16,0 10 13 0,4-2-11 15,0-3-20-15,0-4 11 16,0-1 21-16,0 0 7 15,0 0 12-15,2-6 24 16,2-6-17-16,0 1-6 16,-1 0-20-16,-3 9 0 15,-5 2-127-15,-12 0-245 0</inkml:trace>
  <inkml:trace contextRef="#ctx0" brushRef="#br1" timeOffset="102421.1177">12296 11941 104 0,'0'0'280'0,"0"0"-77"16,0 0-128-16,0 0-75 16,0 0 0-16,0 0-39 15,0 0 28-15,-46 30 11 16,34-22 0-16,1 0 16 16,5-2 10-16,-1 0-3 15,0 0-13-15,2 0-9 0,3 0 18 16,0-2-19-1,2-2-11-15,0-2 1 0,0 0 10 16,0 0 14-16,0 0 8 16,0 0 13-16,0 0-11 15,0-2-24-15,4 2-52 16,-1 0-147-16,-3 0-166 0</inkml:trace>
  <inkml:trace contextRef="#ctx0" brushRef="#br1" timeOffset="103013.9756">11862 12511 622 0,'0'0'182'0,"0"0"-29"15,0 0-57-15,0 0-38 16,0 0-34-16,0 0-11 15,0 0-3-15,4-25-10 16,-4 25 6-16,0 0-4 16,0 0-1-16,0 0 6 15,0 0-7-15,0 0 0 16,0 0-11-16,0 0-37 0,0 0-68 16,0 8-51-16,-4 5 87 15,-3-1 80-15,3-1 13 16,2 0-13-16,2-8-10 15,0-3 2-15,0 0 8 16,0 0 20-16,17-32-7 16,3 0-13-16,-7 0-205 0</inkml:trace>
  <inkml:trace contextRef="#ctx0" brushRef="#br1" timeOffset="103627.5671">11425 12833 65 0,'0'0'533'0,"0"0"-416"15,0 0 9-15,0 0-19 16,0 0-25-16,0 0-31 15,0 0-41-15,0-19-10 0,0 19-20 16,0 0-8 0,0 0-15-16,0 0-18 0,0 0 35 15,0 0 20-15,0 0 6 16,-4 0 0-16,-3 0-30 16,-7 7-2-16,1 4 1 15,-3-2 16-15,8 0-14 16,1-5 29-16,7-4-11 15,0 0 2-15,0 0 2 16,13-13 7-16,8-7-65 16,-9 0-165-16</inkml:trace>
  <inkml:trace contextRef="#ctx0" brushRef="#br1" timeOffset="104498.9851">10914 13124 235 0,'0'0'191'16,"0"0"-142"-16,0 0-25 16,0 0 53-16,0 0 28 15,0 0 19-15,0 0-28 16,12-28-40-16,-10 14-18 16,0 0-1-16,-2 4-15 15,0 4 8-15,0 6-30 16,0 0 0-16,0 0-52 0,0 0-79 15,0 0 18 1,0 12 64-16,0-2-93 0,0-4-150 0</inkml:trace>
  <inkml:trace contextRef="#ctx0" brushRef="#br2" timeOffset="113513.547">3745 10894 168 0,'0'0'187'16,"0"0"-108"-16,0 0 8 15,0 0 28-15,0 0-61 16,0 0 15-16,0-48-7 16,0 44-24-16,0 2-22 15,2 2 17-15,-2 0-1 16,0 0-2-16,0 0-20 16,0 0-10-16,5 0-6 15,3 0-10-15,13 0 2 0,10 0 14 16,13 0 0-16,10 0 2 15,8-6 4 1,7 0-6-16,5-4 2 16,4 0-1-16,2 0 1 0,-2 2-1 15,-2 2-1-15,-5 0 0 16,-4 2 0-16,-3 0 0 16,-2 0 0-16,3-2 0 15,-3 2 1-15,-4-2 3 16,-6 0-4-16,-10 2 0 15,-13 0 0-15,-11 0 0 16,-9 4 0-16,-5 0-14 0,-4 0 2 16,0 0-7-16,0 0 6 15,0 0 13-15,-4 0 19 16,-9 0 7-16,-10 6 7 16,-10 4-8-16,-11 2-9 15,-16 2-16-15,-32 4 7 16,1-2 1-16,-10 0-8 15,-1-6-11-15,17-6-11 16,-2-4 22-16,14 0 7 16,15 0-7-16,16-8-8 15,10 0 1-15,14 0-1 16,10 4 7-16,5 2-50 16,3 0-25-16,0 2-53 0,0 0-67 15,3 0 72 1,9 0 91-16,9 0 20 0,6 4 13 15,8 2 0-15,15-2 0 16,12-2 10-16,11-2-3 16,14 0 5-16,9-10-3 15,2-12 17-15,-3-2 18 16,-1-2-8-16,-9-2 12 16,-7 0-19-16,-11 4-6 15,-9 1-7-15,-18 8-3 16,-20 4-12-16,-20 8 7 15,-29 3 10-15,-76 24-18 16,-64 36-133-16,-25 14 59 16,2 4-32-16,59-22 25 15,57-24-9-15</inkml:trace>
  <inkml:trace contextRef="#ctx0" brushRef="#br2" timeOffset="117893.4314">13580 11512 68 0,'0'0'123'15,"0"0"-31"-15,0 0-50 16,0 0-18-16,0 0 4 16,0 0 12-16,-5-8 19 15,5 8 19-15,0-2 4 16,-2 2-5-16,2 0-14 16,-2-2 2-16,2 2 16 15,0 0-23-15,0 0-10 16,0 0-15-16,0 0-14 15,0 0-3-15,0 0-8 16,0 0-6-16,0 0 5 0,0 0 3 16,0 0 9-16,0-2 16 15,0 0-11-15,-2 2-16 16,2-2-8-16,0 2 0 16,0 0 0-16,0 0 0 15,0 0 0-15,0 0-2 16,0 0 2-16,0 0-1 15,0 0 1-15,0 0 0 16,0 0-1-16,0 0 1 16,0 0-1-16,0 0-14 15,0 0-11-15,0 0 2 16,11 4 18-16,2 6-1 16,3 2 7-16,1-2-1 15,-1 2 2-15,-1 0-1 0,-1-2 0 16,-1 0 0-16,1 2 1 15,-5 0-1-15,1 0 1 16,-2 2-2-16,0 4 1 16,1 0-1-16,-3 4-5 15,2 3 6-15,-4 1 0 16,3-2 0-16,-1-2 0 16,1-3 1-16,-2-2 0 15,-1-5-2-15,-2-4 2 16,1-2-1-16,-3 2 1 15,2-2 1-15,-2 6-1 0,2 2 0 16,0 2 6-16,0 4-7 16,3 2 0-16,-1-2 0 15,3-2 0-15,-2-4 0 16,-1-2-1-16,2-4 1 16,-3-2 0-16,1 0 1 15,-4-4-1-15,2 2 0 16,-2-2 0-16,0 0-7 15,3 0 5-15,-3 0-4 16,0 2-17-16,4-2-58 16,5-2-3-16,0 0-118 15,-3 0-197-15</inkml:trace>
  <inkml:trace contextRef="#ctx0" brushRef="#br2" timeOffset="118508.2443">14087 11885 529 0,'0'0'197'0,"0"0"-78"16,0 0-15-16,0 0-22 15,0 0-27-15,0 0-22 16,0 0-19-16,0 0-14 15,0 0-1-15,0 0-11 16,0 2-1-16,0-2 6 16,0 4 0-16,0 6-8 15,0 6 4-15,0 6 11 16,2 6 0-16,1 2 2 16,-3 1 4-16,3-6-4 0,-3-3-1 15,0-6 0 1,0-3 0-16,0-3 0 0,0-2-1 15,0-4 1-15,0-1 0 16,0 0 0-16,0-2 0 16,0 2-1-16,0-2 0 15,0 3 0-15,-16 2 7 16,-11 1 10-16,-11-1 2 16,-6 0-6-16,-6-4 2 15,1-1-4-15,7-1-1 16,4 0-4-16,9 0 1 15,11 0 14-15,7 0-21 16,9-3-1-16,2-13-50 16,15 2-173-16,4-4-382 0</inkml:trace>
  <inkml:trace contextRef="#ctx0" brushRef="#br2" timeOffset="127125.1007">12802 11704 13 0,'0'0'196'15,"0"0"-93"-15,0 0-15 16,0 0-32-16,0 0-29 16,0 0-1-16,0-4 15 15,0 4-1-15,0 0 5 16,0 0-6-16,0 0-9 15,0 0-8-15,0 0-5 16,0 0 1-16,0 0 0 0,0 0-3 16,0 0-5-16,0 0 3 15,0 0 4-15,0 0-1 16,0 0 6-16,0 0 2 16,0 0 18-16,0 0 7 15,0 0 12-15,0 0-9 16,0 0-6-16,0 0-7 15,0 0-11-15,0 0 11 16,0 0 22-16,0 0-12 16,0 0-4-16,0 0 28 15,0 0 2-15,0 0-19 16,0 0-5-16,0 0 0 0,0 0-22 16,0 0-16-16,0 0-13 15,0 0 0-15,0 0-2 16,0 0-17-16,0 0 12 15,0 0-9-15,0 0-11 16,0 0-2-16,0 0-17 16,0 0 2-16,0 0 15 15,0 0 3-15,0 4 8 16,7 6 11-16,1 5 0 16,1-1-3-16,3 1-8 15,-1 3 7-15,0 3 0 16,-2-3 1-16,2 2 10 15,-3 0-7-15,2-2 2 0,-1 0 5 16,-1-2 0 0,0 0 1-16,0-4 0 0,-1 0-1 15,-3-4 0-15,0-4 1 16,-1-2-1-16,-3 0 1 16,0 0-1-16,3 0 0 15,-3-2 0-15,2 2-15 16,0 2-31-16,0 2-25 15,5 0-41-15,6 0-54 16,-2-2-54-16,0-4-133 0</inkml:trace>
  <inkml:trace contextRef="#ctx0" brushRef="#br2" timeOffset="128124.6328">13060 11909 88 0,'0'0'116'15,"0"0"-11"-15,0 0-46 16,0 0 26-16,0 0-10 15,0 0 15-15,0 0-5 16,-8-22 9-16,6 20 5 0,2 0 4 16,0 2-2-16,-3-2-20 15,3 2-14 1,0 0-18-16,0 0-19 16,0 0-15-16,0 0-15 0,0 0-1 15,0 0-9-15,0 0-2 16,0 0 1-16,0 0-11 15,0 0-20-15,0 4 1 16,3 8 33-16,7 6 6 16,1 0 1-16,3 4-11 15,-1 2-7-15,1 0 5 16,-3 2 2-16,3 0-1 0,-6 1 2 16,1-5-10-1,-3 0 1-15,2-7 9 0,-6-2-2 16,2-5 5-16,-4-4 7 15,2-2-1 1,-2-1 1-16,0-1 1 0,0 0 9 16,0 0 11-16,0 0 38 15,-4 0 16-15,-14 0-31 16,-13 0-26-16,-9 3-6 16,-5-3 0-16,-4 0-2 15,4 0-2-15,5 0 9 16,9-4-6-16,9-4-8 15,9 2-2-15,11 2-24 16,4 4-90-16,20-3-236 16,4 3-45-16</inkml:trace>
  <inkml:trace contextRef="#ctx0" brushRef="#br2" timeOffset="135035.4431">29517 2488 178 0,'0'0'176'15,"0"0"-65"-15,0 0-26 16,0 0 7-16,0 0-30 16,0 0-18-16,-5-10-37 15,5 8 13-15,-2 2 7 16,2 0-14-16,0 0-12 15,0 0-1-15,-2 0-1 16,2 0-8-16,0 0-17 16,0 0-29-16,0 0 16 0,0 0 24 15,0 0 14-15,0 0-6 16,0 0 7-16,0 0 0 16,0 0 0-16,0 0 18 15,0 0 6-15,0 0-5 16,0 0 30-16,0 0 12 15,0 0-28-15,0 0-6 16,16 0-12-16,11-4-14 16,15 2 7-16,14-2-8 15,46 4-33-15,-13 0-104 16,-14-2-235-16</inkml:trace>
  <inkml:trace contextRef="#ctx0" brushRef="#br2" timeOffset="178737.0029">13444 12458 12 0,'0'0'105'0,"0"0"-33"16,0 0-56-16,0 0-6 15,0 0 123-15,0 0 20 0,0 0-23 16,0 0-26-16,0 0-31 16,0 0-27-16,0 0-4 15,0 0 0-15,0 0-23 16,0 0 3-16,0 0-2 15,0 0-13-15,0 0 6 16,0 0-13-16,0 0 0 16,0 0 1-16,0 0-1 15,0 0 0-15,0 0-1 16,0 0 2-16,0 0-1 16,0 0 1-16,0 0 11 15,0 0 5-15,0 0 8 16,0 0 22-16,0 0 1 15,0 0 6-15,-5 0 8 0,-4-5-35 16,-2-8-19-16,-3-1-8 16,2-2 1-16,-2-2 0 15,-1 0 0-15,1 0 1 16,1 0 6-16,0 2 2 16,-1 0-4-16,3 0-6 15,-3 2 1-15,3-2 8 16,1 0-9-16,-4 0 0 15,1-4-2-15,-1-2 1 16,-4-4 0-16,2-1-2 16,-1 2 2-16,-1 0 0 15,1 6 0-15,-2 2 1 0,3 5 0 16,1 2 0-16,4 2 0 16,0 2 0-16,4 2 1 15,3 0-1-15,2 2 0 16,2 2-14-16,0 0-40 15,0 0-71-15,6 0-172 16,7 0-74-16</inkml:trace>
  <inkml:trace contextRef="#ctx0" brushRef="#br2" timeOffset="179917.5949">13139 12132 155 0,'0'0'168'0,"0"0"-58"16,0 0-13-16,0 0-24 15,0 0 2-15,0 0 0 16,0 0 3-16,-41-27-23 15,35 27 4-15,-1-1-4 16,-2-2-24-16,0 2-20 16,0-2 4-16,-2-1 8 15,0 0-7-15,0-2 7 16,0-4 9-16,-1 1-2 0,4-6 3 16,-1-1-18-16,2 0-5 15,2 0 3-15,3 4-12 16,2 2 1-16,0 2-2 15,0-2 0-15,0 0-9 16,2-2-2-16,10-4 9 16,-1-2-4-16,-3 2 6 15,2 0 0-15,-6 4 1 16,1 2 8-16,-3 2-1 16,-2 0 7-16,2 2-4 15,-2 2 5-15,0 0-14 16,0 0 4-16,2 2-6 15,-2-4 0-15,2 0 0 16,0-4 2-16,1-3-2 16,-1-2 0-16,-2-2 16 0,2 2 6 15,-2 3 0-15,0 3-5 16,0 5-1-16,0 3-14 16,0-2-2-16,0 3 0 15,0 0-26-15,0 0-28 16,0 0-10-16,0 0 15 15,0 0 17-15,5 0 16 16,2 8 15-16,1 2 0 16,3 4 0-16,3 3 0 15,1 3 1-15,6 1 0 16,1 6 0-16,5 1 0 0,4 0 0 16,5 0 1-1,1-2-1-15,-1-4 0 0,-1 0 0 16,-1-2-1-16,-5-2-22 15,-2 0-10-15,-7 0 3 16,-3 1 1-16,-1 0 4 16,-3 2-15-16,1-1-18 15,-3 2-7-15,9 6-35 16,-2-6-63-16,-2-4-32 0</inkml:trace>
  <inkml:trace contextRef="#ctx0" brushRef="#br2" timeOffset="198152.2839">1585 2913 380 0,'0'0'175'16,"0"0"-79"-16,0 0-60 0,0 0 11 15,0 0-16-15,-39-62-15 16,39 52-1-16,-3 6-2 16,3 0 3-16,0 4-3 15,0 0-5-15,-2 0-6 16,2 0-2-16,-2 0-6 15,2 4-20-15,0 12 3 16,0 4 16-16,9 2 7 16,13 0-2-16,12-4 1 15,13-8 0-15,13-6-5 16,15-4 6-16,15-8 25 16,5-16-5-16,1-6-7 15,0 2 2-15,-7 2-8 0,-4 8-7 16,-2 6 2-16,-2 8-2 15,2 4 0-15,0 0 0 16,-1 4 0-16,3 8 0 16,-1-4 1-16,8-8 1 15,17 0-1-15,36-32 6 16,31-26-1-16,5-6-5 16,-37 8-1-16,-43 21 1 15,-53 20 1-15,-21 8-2 16,0 3-2-16,-5 3-4 15,-2 1 5-15,-6 0-10 16,-1 0-1-16,1 9-1 0,3 1 7 16,10 1 6-1,15-8 2-15,18-3-2 0,18 0 11 16,14-15 8 0,3-3 4-16,-3 1-10 0,-13 9-13 15,-13 8-4-15,-15 0 2 16,-6 2-4-16,-10 12 5 15,1-1-1-15,3-2 1 16,7-4 0-16,9-7 1 16,29 0 20-16,6-17 67 15,10-9-28-15,7 0-27 16,-16 4-19-16,5 2-12 16,-11 8 0-16,-12 4 0 15,-6 6-1-15,0 2 1 16,0 0-1-16,6 0 0 0,8-6 0 15,10-4 0-15,7-4 6 16,4 0-6-16,-2 6-23 16,23 10-49-16,-27 20-73 15,-22 8-120-15</inkml:trace>
  <inkml:trace contextRef="#ctx0" brushRef="#br2" timeOffset="207502.1335">10828 2632 18 0,'0'0'0'0,"0"0"0"15,0 0-1-15,0 0-6 16,0 0-3-16,31-11 10 16</inkml:trace>
  <inkml:trace contextRef="#ctx0" brushRef="#br2" timeOffset="208760.3676">10828 2632 21 0,'31'-11'120'0,"-31"11"-39"16,0 0-32-16,0 0-10 0,0 0 11 15,0 0 38-15,0 0 6 16,0 0 4-16,0 0-11 15,0 0-3-15,0-2-5 16,0 0-14-16,0-1-7 16,0 2-25-16,0-3-18 15,0 1-1-15,0 2 3 16,0-1-16-16,0 0-1 16,0 0-11-16,0-1-8 15,0 3 17-15,0 0 2 16,0 0-6-16,0 0-20 0,0 0-12 15,5 0-15-15,8 0 18 16,9 0 19-16,9 10 10 16,11 3 6-16,10-1-9 15,6-4 9-15,9-5 0 16,4-3 0-16,3 0 1 16,1-19 6-16,-1-3-6 15,-9-2 8-15,-12 2-9 16,-15 8 7-16,-16 3-6 15,-10 7-1-15,-8 2-13 16,-2 2 7-16,-2 0-4 16,6 0-16-16,3 4 13 15,9 10 13-15,5 0-1 16,8 3 1-16,9-3-13 0,7-6 13 16,6-4 0-1,7-4 26-15,2 0-7 0,3-3 1 16,-5-6-8-16,0-4-11 15,-2 3 1-15,-2 1 5 16,0-2-5-16,0 4 4 16,-3 0-6-16,-4 3 0 15,-5 2 0-15,1 2-1 16,-5 0-8-16,2 0 8 16,1 14-5-16,1 4 5 15,6 7-7-15,1 0 8 16,4 1 0-16,8-1 1 15,4-7-1-15,11-6 1 16,24-12 12-16,30 0 10 16,26-23 9-16,9-6-13 0,-13 0-12 15,-34 7 0-15,-35 12-7 16,-18 5 0-16,-7 2 0 16,2 3-1-16,3 0-6 15,1 0 6-15,-10 3-1 16,-4 6 1-16,-6 1-1 15,3 1 2-15,3-5 0 16,-1-1 0-16,5 2 1 16,2-1-1-16,-3-1 0 15,4 6 0-15,-5-1 0 0,4 2 0 16,3-2 1 0,1-2-1-16,3-8 1 0,7 0 0 15,3-4 11-15,3-14-11 16,-2-2 0-16,-5 4 0 15,-6 1-1-15,-12 4 0 16,-6 4 0-16,-9 3-6 16,-7 4 5-16,-2 0-7 15,0 0 7-15,0 0 1 16,0 3-1-16,0 5 0 16,4-2 0-16,3-2 1 15,4 0 1-15,7-4 0 16,9 0 0-16,6 0 8 15,9 0-8-15,4 0-1 16,8 0 1-16,6 0-1 0,7 0 0 16,6 0 1-16,1 0-1 15,-3-4-1-15,-6 2-10 16,-9 2 1-16,-10 0-12 16,-10 2-1-16,-7 7 0 15,-9 1 1-15,-7 1 21 16,-1-1-5-16,-3-2 5 15,1-4 0-15,11-4 1 16,8 0 1-16,15 0-1 16,14-15 8-16,26-6-8 15,28-4 0-15,21-1-9 16,4 7 0-16,-18 0-8 16,-13 7-11-16,-17 2 2 15,7-4 11-15,6 2 6 16,16-2 9-16,13 0 1 0,5 2-1 15,7 4-13-15,-1 8-2 16,-4 0-34-16,-9 10-60 16,-46 6-90-16,-28 0-163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39:52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11086 2733 309 0,'0'0'40'15,"0"0"100"-15,0 0-13 16,0 0-55-16,0 0-41 16,0 0-10-16,0 0 7 15,0 0-27-15,0 0 0 16,3 0-1-16,5 0-14 15,8 2 12-15,9 10 1 16,10 2 0-16,14-2 1 16,31-2 0-16,41-10 1 15,33 0 0-15,-3-12 0 16,-26-8 9-16,-42 6-8 16,-33 8-2-16,0 0 9 15,-4 4-9-15,-5 2-9 0,-12 0-8 16,-10 4-9-16,-1 8 9 15,0 2 5-15,6 2 11 16,12-2 1-16,13-4 0 16,16-4 7-16,18-2 3 15,10-4-9-15,3 2 6 16,-5 2-7-16,-9 6 1 16,-12 4-2-16,-6 4 0 15,1 2 0-15,6-2 1 16,22-6 0-16,3-6 0 15,7-6 1-15,2 0 0 16,-21-8-1-16,-1-4 1 16,-18 2 1-16,-19 4 6 15,-15 2-8-15,-10 2-2 16,-4 2 1-16,1 0-7 0,7 0 8 16,12 0 0-1,13 0 0-15,12-8 7 0,9-4-1 16,2 0 10-16,-3 2-6 15,-10 0-3-15,-11 4 0 16,-9 2-6-16,-9 4-1 16,-2 0 0-16,-2 0 0 15,2-2 2-15,6 0 0 16,10-6-2-16,9-6 7 16,3-2-7-16,-1-2 1 15,-11 2 9-15,-12 4-10 16,-15 6 1-16,-11 2 8 0,-5 4-9 15,-2 0-2 1,0 0-15-16,2 0 3 0,5 0 6 16,4 0 8-16,11 4 1 15,12 4 9-15,11 0-1 16,28 4-9-16,-9-2-32 16,-12-6-267-16</inkml:trace>
  <inkml:trace contextRef="#ctx0" brushRef="#br0" timeOffset="1381.1688">15348 2845 165 0,'0'0'291'0,"0"0"-190"0,0 0-71 15,0 0-22-15,0 0-8 16,0 0-8-16,0 0 1 15,0 0 7-15,0 0 6 16,0 0 3-16,2 0 31 16,8-2 2-16,5-8-17 15,14-6-14-15,11-8-4 16,12-6-6-16,1-2 5 16,-1 2-5-16,-10 8-1 15,-13 6 0-15,-9 8-1 16,-11 6-8-16,-3 2-12 0,-1 2-16 15,3 14 10-15,4 6 13 16,11 2 14-16,10 2 0 16,20-6 8-16,36-8 14 15,38-12 8 1,32 0-2-16,8-12-2 0,-32-4-18 16,-34 6-6-16,-34 6-1 15,-3 2-1-15,9 0 2 16,12 2-2-16,7 0-6 15,-7 0 5-15,0 0 1 16,-4 6-1-16,6 2 1 16,5-2-1-16,3 0-1 15,5-2 2-15,6-2 0 16,18 0 0-16,24-2 0 16,21 0 0-16,7 2 0 0,-18 2 0 15,-33 0 0 1,-40 2 0-16,-21 0 0 0,-2-2 0 15,14 0 0-15,13 2 0 16,31-2 0-16,26-2 0 16,25-2 2-16,13 0 4 15,-1-4-6-15,-9-12 10 16,-5-4-10-16,5 0-18 16,-40 2-78-16,-27 4-184 0</inkml:trace>
  <inkml:trace contextRef="#ctx0" brushRef="#br0" timeOffset="40880.4513">16833 15655 41 0,'0'0'122'15,"0"0"-51"-15,0 0-35 16,0 0-10-16,0 0-13 16,-14 0-4-16,12 0-7 0,0 0-1 15,2 0 11-15,-2 0-5 16,2 0 8-16,0 0 68 16,-3 0-18-16,3 0-37 15,0 0-15-15,0 0 4 16,0 0 6-16,0 0-9 15,3 0 5-15,10 0 10 16,5 0 1-16,2 0 5 16,4-4-19-16,3 4-10 15,0 0 0-15,2 0-5 16,2 0-1-16,4 0 0 16,8 0 0-16,4 0 0 15,8 0 1-15,8-6 6 16,6-1-1-16,3 2-5 15,-4 1-1-15,-3 2 0 0,-5 2 1 16,-6 0-2-16,-8 0 1 16,-8 0-8-16,-5 6 7 15,-4-2-7-15,-4 0 8 16,4-2 0-16,0-2 1 16,4 0-1-16,5 0 0 15,1 0 1-15,-4-5 0 16,-6 4-1-16,-7-3 0 15,-6 4 0-15,-8 0-7 16,-3 0 6-16,-3 0-7 16,0 0 7-16,-2 0 1 15,0 0 0-15,0 0 1 16,0 0-1-16,0-4 0 0,3 2-74 16,-3-6-325-16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49:31.71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24820 10305 23 0,'0'0'225'16,"0"0"-89"-16,0 0-41 16,0 0-39-16,0 0-38 15,0 0-8-15,-29-58 1 16,23 50 27-16,-4 0 5 15,4-1 31-15,-3 4 12 16,3 0-45-16,-1 1 17 16,4 4-18-16,1 0-10 0,2 0-15 15,0 0-6 1,0 0 6-16,0 0-3 0,0 0-3 16,0 0-9-16,0 0-1 15,0 0-8-15,0 0 2 16,0 0-3-16,0 0 1 15,0 0-1-15,0 0 1 16,0 4 3-16,0 15-1 16,0 7 7-16,0 14-1 15,5 10-6-15,-1 10 1 16,3 10 5-16,2 8 1 16,-3 4 1-16,4 5 0 15,-4-1 6-15,1 0-7 16,-3-3 0-16,2-7 1 15,0-10-1-15,-4-10 1 0,2-12-1 16,0-10-20 0,7-22-52-16,1-10-124 0,3-6-298 0</inkml:trace>
  <inkml:trace contextRef="#ctx0" brushRef="#br0" timeOffset="569.8253">24319 10922 350 0,'0'0'228'15,"0"0"-99"-15,0 0-53 0,0 0-14 16,0 0-13 0,0 0-14-16,0 0-16 0,0-4-19 15,0 4 0-15,2 0-10 16,9 3 0-16,7 15 4 16,4 10-1-16,5 9 1 15,6 8 6-15,1 5-1 16,4 2 1-16,4-4 1 15,5-6-1-15,2-8 1 16,5-9 12-16,-1-10-3 16,4-7 6-16,1-8 6 15,7 0 13-15,3-16 5 0,3-13-8 16,0-8-5-16,-5-7-14 16,-3-4-13-16,-10-2-34 15,-3-10-64-15,-17 11-65 16,-18 13-179-16</inkml:trace>
  <inkml:trace contextRef="#ctx0" brushRef="#br0" timeOffset="41517.6527">24466 13349 74 0,'0'0'124'16,"0"0"-48"-16,0 0-34 16,0 0-23-16,0 0 0 15,0 0 15-15,-82 12 162 16,82-12-118-16,0 0-49 15,0 0-6-15,-2 0 0 16,-1 0-10-16,-6 2 0 16,-4 2-13-16,-8 6-8 0,-5 4 1 15,-8 6 6-15,-1 0 1 16,4 4-1-16,6 0 1 16,3 2 0-16,4 4-7 15,0 4 0-15,5 2 7 16,2 3-6-16,6-1-4 15,5 6 1-15,0-4-8 16,9 0 5-16,18 2 4 16,9-2-7-16,14-4 2 15,16-3-15-15,16-10 28 16,11-1 13-16,5-12 10 16,1-1-10-16,-10-9-2 15,-14 0-5-15,-10 0-6 0,-9-17 1 16,-5-8 11-1,-4-10 12-15,-2-5 7 0,-8-8 6 16,-3 0-25-16,-12 2 14 16,-7 4 27-16,-8-1-36 15,-7 2 11-15,0-4 4 16,-2 0 1-16,-18-2-13 16,-7-1-8-16,-6 2 11 15,-3 4-7-15,-2 4 31 16,-2 7-12-16,-5 8-35 15,-6 3 0-15,-11 9-11 16,-10 10-8-16,-30 1-42 16,-29 41 3-16,6 16-33 15,-24 33-17-15,42-10-93 16,39-28-210-16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1:33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10008 5095 400 0,'0'0'251'15,"0"0"-121"-15,0 0-93 16,0 0-37-16,0 0-23 16,0 0-25-16,0-10-2 15,0 10 21-15,0 0 21 16,0 6 6-16,0 0 2 16,0 2 0-16,6 0 0 15,8-2 2-15,8-2 7 16,17-4 24-16,34 0 33 15,45-26 32-15,40-10-48 0,-6 6-30 16,-30 12-20 0,-24 18-44-16,-51 14-153 0,-19 8-180 0</inkml:trace>
  <inkml:trace contextRef="#ctx0" brushRef="#br0" timeOffset="1171.6226">25384 13349 42 0,'0'0'46'0,"0"0"-34"15,0 0-1-15,0 0 125 16,0 0-55-16,0 0-28 16,85-51 29-16,-85 47 8 15,0 1 8-15,0 1-17 16,0 2-22-16,0 0-10 16,0 0-19-16,0 0-18 15,0 0-6-15,-3 0-6 16,-3 5-26-16,-6 17 10 15,-3 11 15-15,-1 9 0 0,1 4 1 16,8 0-1 0,7-8-10-16,9-8 10 0,33-6 1 15,45-8 25-15,56-6 8 16,51-7-4-16,9-3-29 16,-43 0-81-16,-58 0-248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50:38.05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11726 5747 550 0,'0'0'159'0,"0"0"-73"0,0 0-47 15,0 0 0-15,-98-79-1 16,74 60-1-16,-3-6 2 16,-2 0 9-16,2-1 16 15,2 1 15-15,0 3-24 16,2 4-29-16,0 4-7 15,-4 2-9-15,-2 2-10 16,-4 0 0-16,-5 4 1 16,-5 0 0-16,-1 4 0 15,-2 0-1-15,-6 2 1 0,-4 0-1 16,-8 0-6-16,-9 12-1 16,-6 2-14-16,-6 0 21 15,1 2 0-15,2 2 14 16,-3 0-14-16,-2 6 1 15,-3 5-1-15,9 0-9 16,7 1 9-16,7 1 1 16,2 3-1-16,3 0 1 15,0 4-2-15,-1 2 1 16,5 0 0-16,4 2 0 16,6 2 0-16,-1 5-2 15,0 5-9-15,0 6 11 16,-1 6 0-16,4 6-1 15,-3 4-6-15,0 4 7 0,0 3 0 16,-5 1 6-16,-8 20-6 16,-7 22 0-16,0 23-1 15,9-13-7-15,22-28-2 16,18-33 3-16,11-27 1 16,5 6-7-16,2 12 3 15,2 6-3-15,0 5 6 16,0 1 5-16,15 4 1 15,10 4-8-15,10 3 1 16,7-1 0-16,10-2 7 16,6 2 0-16,4-3 1 15,7-3 0-15,2 2-1 16,3-2-1-16,-1-2 2 0,-1 3 2 16,-5-5-2-16,-1-8 0 15,-1-4 0-15,-3-10 0 16,5-4-2-16,0-6 2 15,7-2-1-15,3-3-1 16,12-5 2-16,21-4 0 16,23-4 0-16,-10-8 1 15,-11-4 0-15,-17-8 0 16,-21-2 1-16,6 2-1 16,12-2 0-16,-3 2 0 15,0-2 4-15,5-2-4 16,18-4-2-16,-6 0 2 15,2 0-1-15,2 0 1 16,-14 0 0-16,6-6-1 0,-4 2 1 16,-9 0-2-16,-6 0-4 15,-6 0 5-15,0 0-1 16,-2-2 0-16,3-2 1 16,-2-4-1-16,-2-2 0 15,-8-4 1-15,-10 0-1 16,-9 0 1-16,-10-2 1 15,0-6 8-15,-2-5 15 16,3-5-11-16,4-8-1 16,5-2-5-16,5-4 9 15,0-4 4-15,4-4-18 16,0-6-1-16,0 0 11 16,-5-4 15-16,-2 1-2 15,-7-1-15-15,-1 0 0 0,-4 0-1 16,-1-3-9-16,-3 3 1 15,-2 0-1-15,-4 0 1 16,-4 2 1-16,-6 0-2 16,-3-3 1-16,-5 1 7 15,-1-4-2-15,2 0 1 16,1 0-7-16,-1 0 1 16,7 1 0-16,-2 3 13 15,3 4-13-15,2-2 0 16,2 2 7-16,-2 1-7 15,1 1 0-15,-4 6 1 16,-1 4-1-16,-5 2 0 16,-5 4 0-16,2-2 5 15,-2 0-6-15,-1 1 0 0,-1-1 0 16,-2 0 0-16,-2 2 0 16,0 0 0-16,-6 4 0 15,-13 2 0-15,-4 1 0 16,-10 3-5-16,-4 3 4 15,-7-2-10-15,-8 3-2 16,-6 0 6-16,-4 2 7 16,-7-2-2-16,0 0 2 15,-3 0 1-15,5 0 4 16,3 0-4-16,6 1-1 0,5 5 6 16,4 4-4-1,-1 4-2-15,2 2-2 0,-2 3 0 16,-3 2 2-1,-4 5-15-15,-11 2-1 16,-5 0-11-16,-12 2-15 0,-7-2 23 16,-5-2 10-16,-3-4 9 15,6-4 1-15,3-2 7 16,10 0 8-16,6 0-3 16,10 0-4-16,5 0-8 15,8-2-1-15,6 4 0 16,1 2 0-16,-24 12-23 15,11 0-93-15,-2 0-284 0</inkml:trace>
  <inkml:trace contextRef="#ctx0" brushRef="#br0" timeOffset="7762.811">21639 10798 23 0,'0'0'55'16,"0"0"-13"-16,0 0-2 15,0 0 12-15,0 0-4 16,0 0-3-16,0 0-4 16,0 0 4-16,0 0 3 15,0 0-14-15,0 0 2 0,0 0 9 16,0 0 24-16,0 0-4 15,0-4 2-15,0 0-8 16,-2 0-3-16,-4-2-18 16,2-2-15-16,0 2 0 15,-1-2-6-15,1 0-1 16,-2 0 5-16,0 0-6 16,0 0-6-16,2 2 4 15,-3 0-4-15,1 2-3 16,-4-2-6-16,-1 0 1 15,-2 2-2-15,-1-2 1 16,-3 2-1-16,-3 2-5 16,-3-2 6-16,1 2-1 0,-2 2 1 15,-1-2 0 1,3 0 1-16,-1-1 0 0,2 0 9 16,-4 1-4-16,2-4-5 15,-4 2 19-15,-2-2-7 16,0 0 15-16,-4 1-11 15,0 1-5-15,-1 3-3 16,-1 1-7-16,-1 0-2 16,3 0 1-16,4 0-1 15,2 0 1-15,2 0 0 16,3 0-1-16,0 0 2 16,-2 4-2-16,-5 2 0 0,-5 0 0 15,-3 4-7 1,-6 1 7-16,1 4 0 0,0-3 0 15,1-2 7-15,8-2-5 16,1-4-2-16,6 2 7 16,1-2-7-16,5 0 0 15,2 0-1-15,3 0-2 16,-1 2-7-16,1 4 1 16,-3 4 8-16,-5 4 0 15,-1 4-9-15,-5 2 10 16,2 0 0-16,-2 3 1 15,0 0 0-15,0 4 0 16,0 1-1-16,-2 1-5 16,2 2 4-16,-2 1 1 15,2 0 0-15,0 0 0 0,2 0-1 16,3-4 1-16,4 2-9 16,4 0 2-16,3 4-5 15,0 6 3-15,-1 5 9 16,3 5 1-16,-3 4-1 15,4 6 0-15,-3 4 0 16,1 6 0-16,1 1 0 16,1-3 1-16,2-2-1 15,1-6-2-15,-1-2 2 16,-2-1 9-16,2-1-9 16,-5 0 0-16,-1 0 1 15,-1-2 0-15,1 3 5 16,1-6-6-16,2-1-1 0,3 3 1 15,4-3-9 1,0 0 9-16,2 2 0 0,0-2 0 16,2-1 0-1,0-1-7-15,0-4 6 0,0-2 0 16,0-2-9-16,6 0 0 16,5 0 4-16,1 0 5 15,3 1-5-15,-1 3 6 16,-2 0 2-16,0 4-1 15,-1-2 1-15,0 0 5 16,-2 0-6-16,0-5 1 16,2-4-1-16,3 0-1 0,1-5 0 15,3 2-9 1,2-2 2-16,4 2 7 16,1 0-1-16,-2 0 1 15,-4 2 0-15,1-1 1 0,-5 1 2 16,1-4-2-16,-3 0 0 15,4 0 1-15,-2-6-2 16,1 2-1-16,2-2 0 16,-1 0 1-16,4-2-1 15,-2 0 1-15,6-2-7 16,-1 1 6-16,3-4 1 16,0 4-6-16,0-5 6 15,-1 1 0-15,-1 4 0 0,-3-5 1 16,1 0 0-1,-2-2 0-15,0 4-1 0,-3 2 1 16,1 2 5-16,0-2-6 16,1 6 2-16,-1-6-2 15,2 2-2-15,-4-6 2 16,1 0 0-16,-2-3-1 16,-3-6-5-16,2 0 4 15,-1 1 2-15,1-4-1 16,4 2 0-16,1 6 1 15,4-4 0-15,3 2 0 16,4 2 1-16,2 2 0 16,6 0-1-16,3 0 0 15,0 0 1-15,5 4-1 16,-1-8 1-16,6 4-1 0,2-4 0 16,1 0 0-16,4 0 0 15,0-6-1-15,3 0 1 16,0-2 0-16,2 0-1 15,-2 1 0-15,-2-4 1 16,-3 3 1-16,4-3-1 16,1-4 0-16,6 2 1 15,9-3 0-15,10 0 0 16,9 0 5-16,2-4-3 16,0-5-2-16,-7 5 1 15,-4 0-1-15,-9 4-1 16,-9 0 0-16,-8 0 0 0,-10 0 0 15,-5 0 1 1,-1 0-1-16,4-6 0 16,11-3 0-16,13-8 28 0,14 3-7 15,5-2-13-15,1 2-7 16,-1 4 2-16,-5 2-3 16,-5 4 0-16,-8 4-3 15,-8 0-3-15,-8 0 5 16,-8-2 0-16,-6-2 0 15,-1 0 1-15,-3-6 0 16,4-2 8-16,5 2 2 16,1-2-10-16,0 2 1 15,2-4 0-15,-1 2-1 16,-2 2 0-16,-2 2 0 16,-3-2 1-16,-2 2-1 0,-1-4 0 15,-1 2 0 1,-3-2 0-16,4 0 1 0,-1 0 0 15,0-2-1-15,1 0 0 16,-4 2 0-16,-1-5 0 16,-1 3 0-16,-1 0 0 15,-1 0-1-15,0-2 1 16,1 2 0-16,-1 0-1 16,-2-4 1-16,3 0-1 15,-2 2 0-15,1-2 0 16,0 2-5-16,-4 0-1 15,-2 2-1-15,-5-4 6 16,-2 0 1-16,1-2 0 0,0-6 1 16,2-2 0-16,6-4-1 15,2 0 1-15,2-4-1 16,3 1 1-16,-3 7-1 16,0-2-17-16,-4 4-8 15,-2 2 6-15,-4-4 9 16,-3-2 10-16,-5-2-11 15,1-6 12-15,-1-4-9 16,2-8-17-16,-2-5-1 16,3-3-12-16,1 0-7 15,0-2 8-15,-1 4 6 16,-5 4 14-16,-5 4 10 16,-1-1 1-16,-2-1 6 0,-3-2 1 15,-2-4 0 1,2-2 16-16,-2-4-6 0,0 0 22 15,0-1 11-15,0 1-21 16,0 4 4-16,0 2 1 16,0 2-19-16,0 4 10 15,-2 0 8-15,-2 0-17 16,-1-3 10-16,2-1-10 16,1-2-7-16,2-2 27 15,0-2 13-15,0-1-13 16,0 3-3-16,0 4 8 15,0 4-10-15,0 2-2 16,0 4 8-16,0 0 1 0,-8 2-14 16,-5-3-5-16,-1 0-2 15,-1-4-1-15,1-3 5 16,1-4-1-16,-1-2-4 16,3 2 1-16,-3 2 3 15,1 5 2-15,0 5-5 16,-3 2 13-16,3 4-1 15,-3 0-22-15,-1 4 1 16,-1 0 12-16,0 2-1 16,-2 0-11-16,2 1 8 15,-2 2-2-15,0-2 0 16,0 1-6-16,-2 0 0 16,-3 2-1-16,-4-2-6 15,-6 2 4-15,-6 2 1 0,-7-2-5 16,-6 4 5-1,-4 2 1-15,0 0-1 0,2 4 1 16,3 0 0-16,2 3 0 16,-5 4-1-16,-4 0 1 15,-5 4-2-15,-6 0 2 16,0 1-1-16,-3 5 1 16,5-3 0-16,2 1 0 15,5-1 0-15,2 0 0 16,6-2 0-16,2-2 1 15,2 0-1-15,0 0 0 16,-1 0 0-16,-2 0 0 16,-3 2-1-16,-2-4 1 0,-2 2 0 15,-4 0 0 1,-3 0 0-16,2 0 0 0,1 2 0 16,1-2-2-16,1 2 2 15,2 0 0-15,4 2 1 16,0-2-1-16,2 0 1 15,-2 2-1-15,4 0 0 16,-6 0 1-16,-3 2-2 16,-1 2 1-16,-5 0-1 15,0 0 0-15,-6 0-6 16,-3 6-12-16,0 2 1 16,-4-2 5-16,0 0-9 0,-1-6 11 15,-3 0 4-15,-3 0 7 16,-4 0-11-1,-3-2-5-15,-53 2-49 16,22 0-133-16,7 0-365 0</inkml:trace>
  <inkml:trace contextRef="#ctx0" brushRef="#br0" timeOffset="9652.7508">23757 11674 378 0,'0'0'131'0,"0"0"-25"16,0 0-54-16,0 0-10 16,0 0 2-16,0 0-12 15,-6-24-12-15,1 24-20 16,-8 18-11-16,-25 44 2 16,-44 63 9-16,-57 73 1 15,-30 37 1-15,-18 6 6 0,11-29-7 16,33-45 8-16,32-41-9 15,37-38-10-15,34-32-7 16,9 0-51-16,6-11-71 16,3-15-83-16</inkml:trace>
  <inkml:trace contextRef="#ctx0" brushRef="#br0" timeOffset="9892.6837">22463 12186 935 0,'0'0'217'0,"0"0"-195"16,0 0-22-16,0 0-41 16,149 126 31-16,-51-6 5 15,27 33 5-15,2 7 2 16,-9-9 7-16,-11-19-2 15,-9-16-7-15,12-3-27 16,-26-33-141-16,-13-32-89 0</inkml:trace>
  <inkml:trace contextRef="#ctx0" brushRef="#br0" timeOffset="11147.4399">12084 6898 620 0,'0'0'183'0,"0"0"-125"16,0 0-58-16,0 0-41 15,0 0 11-15,-44 112 30 16,-25 20 6-16,-51 67 20 16,-38 38 10-16,-27 5 9 15,-4-27-20-15,25-51-15 16,37-49-10-16,38-46-1 15,31-32-51-15,18-33-24 16,-4-45 11-16,8-18-35 0,10-22-118 0</inkml:trace>
  <inkml:trace contextRef="#ctx0" brushRef="#br0" timeOffset="11335.756">11026 7048 188 0,'0'0'264'16,"0"0"-93"-16,0 0-142 15,0 0-29-15,0 0-27 16,141 177 10-16,-72-37 17 16,4 15 21-16,5-5 28 15,4-14-8-15,7-17-23 0,9-5-5 16,16 2 5 0,-4-14-18-16,-28-30-101 0,-22-25-551 0</inkml:trace>
  <inkml:trace contextRef="#ctx0" brushRef="#br0" timeOffset="19390.5101">9756 10048 15 0,'0'0'8'16,"0"0"2"-16,0 0 5 15,0 0-9-15,0 0 4 16,0 0-9-16,-14-36 9 16,12 36 6-16,2 0-9 0,0 0-7 15,0 0-1-15,2 0-9 16,19 0 3-16,10 0 7 15,9 2 24-15,7 2 20 16,5-2-15-16,5 2-7 16,5-2 17-16,6 0 3 15,5-2 11-15,10 0-10 16,25 0 3-16,35-4 3 16,28-14 15-16,10-2-11 15,-13 2-9-15,-19 2-14 0,-13 4-6 16,1 4 2-1,0 2-1-15,-6 4-11 0,0 2-1 16,-1 0 2-16,8 0-8 16,13 12 2-16,10 2-9 15,11 2 0-15,8 2 1 16,5-2 6-16,6 0-7 16,3 0 1-16,-3-2-1 15,0 0 1-15,0 0 0 16,3-4 0-16,3-4 0 15,7-6 0-15,1 0-1 16,-3 0 2-16,-5-6-2 16,-10-2 3-16,-14 4 3 15,-5 0-6-15,-2 4 1 16,-10 0 0-16,-8 0-1 0,-13 2 2 16,-9 8-1-1,-5 2-1-15,0-2 2 0,-20 2-2 16,-17-2 1-16,-17 2 0 15,-2 2 0-15,10 4-1 16,12 8 10-16,13 5-10 16,18 9 1-16,28 6-1 15,18 0 1-15,4-4 5 16,-10-12-5-16,-18-12-1 16,-18-4 1-16,3-6 8 15,0 0 1-15,-20-4-10 16,-21-2 0-16,-19 0 13 15,-8-2-12-15,6 0 0 16,5 0 0-16,-2 0 8 0,-12 0-9 16,-14 0 1-16,-16 0 0 15,-13 0 0-15,-4 0 5 16,-7 0-4-16,0 0 16 16,0 0 8-16,0 0-25 15,0 0-1-15,0 0-10 16,0 4-9-16,2 4 13 15,5 8 6-15,2 4 1 16,2 11 1-16,1 2 6 16,-2 10-8-16,-1 5 0 15,0 6 0-15,-4 6-8 0,-3 4 8 16,2 6-8 0,-2 2 8-16,5 3 1 0,-1 1-1 15,6 4 2-15,-1 2 5 16,5 7-6-16,-1 19 0 15,-1 28 0-15,-1 25 0 16,-7 3 6-16,-3-10-6 16,-1-19-1-16,-2-15 0 15,4 0 8-15,4-5-8 16,0-5 1-16,3-4 0 16,5 3 1-16,-3 5-1 15,1 8-1-15,-3 10 1 16,-5-3-1-16,-6-3 1 15,0-11-1-15,-11-23 0 16,-7-16 0-16,3-18-6 0,-1-8 6 16,1 9 8-16,-3-3-7 15,3 2-1-15,1-8-1 16,3-6 1-16,2-8 1 16,2-2-1-16,-2-6 2 15,3 0-2-15,-3-6 0 16,2-2 5-16,-2-3-5 15,0-1 0-15,1-1-16 16,-2 2 16-16,-1-2 10 16,1 3 4-16,0-1-5 15,1-1-9-15,3 0 0 16,-1-2 9-16,2-2-9 16,1 0 1-16,-1 0-1 0,1 0 1 15,-2-2-1-15,1 0 0 16,-2-2 0-16,3-4-24 15,-3-2 24-15,-2-2 4 16,-5 0 35-16,-3 0-17 16,-7 0-9-16,-5 0-13 15,-7 0 1-15,-7 0-1 16,-8 10 1-16,-11 0-1 16,-27 8-7-16,-40 2 7 15,-54 8-11-15,-49 0 9 16,-53 16-11-16,-45 17 13 15,-30 13-64-15,-35 4-70 16,94-20-35-16,45-20-86 0</inkml:trace>
  <inkml:trace contextRef="#ctx0" brushRef="#br0" timeOffset="19900.6144">16040 12013 570 0,'0'0'178'0,"-219"178"-115"16,47-5-37-16,-15 18-19 15,11-19-6-15,26-45 7 16,21-41-8-16,-2-10 0 15,0 2-2-15,-5 10-7 16,-4-1-56-16,34-23-89 16,20-24-168-16</inkml:trace>
  <inkml:trace contextRef="#ctx0" brushRef="#br0" timeOffset="20150.8677">14210 11827 914 0,'0'0'222'0,"0"0"-148"15,0 0-74-15,0 0-74 16,130 84 48-16,-30 26 20 16,40 55 6-16,21 23 0 15,5 0 7-15,-5-13 5 16,-14-26-2-16,7-7-9 15,10 4 5-15,26 5-6 16,0-27-71-16,-44-36-162 16,-43-50-527-16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4:24:59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20395 5559 10 0,'0'0'94'0,"0"0"-36"16,0 0 4-16,0 0 6 15,-13-11-24-15,9 9 20 16,-1 0-56-16,-2 2-8 16,1-3 138-16,-3-4-80 15,-3 1-29-15,1 2 13 0,3 0-15 16,-2 2-15-16,1 0-12 15,3 2-19-15,2 0 0 16,-1 0-2-16,3 0 2 16,0 0 10-16,2 0 1 15,0 0-8-15,0 0-3 16,0 0 7-16,0 0 10 16,4 0 2-16,9 0 0 15,10 4 15-15,6 0 14 16,6-2 27-16,5-2-13 15,3 0-9-15,-5 0-4 16,-3 0-14-16,-8 0-16 0,-6 0 0 16,-11 0-17-1,-10 10-76-15,0 4-131 0,-20-2-186 0</inkml:trace>
  <inkml:trace contextRef="#ctx0" brushRef="#br0" timeOffset="1645.7453">9480 14614 436 0,'0'0'140'0,"0"0"-61"16,0 0-14-16,0 0-30 15,0 0-22-15,0 0-8 16,0 0-5-16,9-8 0 16,-5 6 15-16,0 0 29 15,2 0 34-15,0 0-13 0,5-4-7 16,7-2-22-16,13-6-13 15,9-2 9-15,14-4-15 16,2 2-7-16,1 2 0 16,-8 6-10-16,-9 8-1 15,-11 2-6-15,-15 16-46 16,-10 22 24-16,-4 16 29 16,-10 12 1-16,-15 8 10 15,-2-3-11-15,2-9 0 16,5-14 0-16,9-12 0 0,2-14 0 15,7-8-2-15,2-14-28 16,0 0 2-16,5-10 7 16,17-24 18-16,14-20 3 15,8-17 1-15,7-1 9 16,3-4 4-16,-3 8 2 16,-6 8 0-16,-5 11-6 15,-9 12-8-15,-9 9 9 16,-7 12-11-16,-8 6 2 15,-5 7 12-15,-2 3-1 16,0 0 3-16,0 0 2 16,0 0-1-16,0 0-4 15,0 0-12-15,-11 7 11 16,-4 7-12-16,-1 5-2 16,-1 8 1-16,1 7-5 0,5 4-4 15,3 6 9 1,8 0-9-16,0 2 1 0,4-2 9 15,19 0-9-15,6 1 9 16,9-5-8-16,7 0 0 16,1-10 7-16,8-2-26 15,6-10-5-15,9-14-14 16,43-8-25-16,-16-22-81 16,-18-6-193-16</inkml:trace>
  <inkml:trace contextRef="#ctx0" brushRef="#br0" timeOffset="3303.8716">21618 5829 555 0,'0'0'136'15,"0"0"-109"-15,0 0-15 16,0 0-11-16,0 0 0 16,0 0 27-16,74-68 6 15,-72 64 44-15,-2 4 39 16,0 0-21-16,0 0-28 15,0 0-28-15,0 0-22 16,0 0-18-16,0 0 0 16,0 0-6-16,0 0-4 15,2 0-8-15,8-2 5 16,5 2-6-16,7-2 10 0,12 0 9 16,3-2 0-16,6 2 0 15,3-4-48-15,-8 4-180 16,-20-6-283-16</inkml:trace>
  <inkml:trace contextRef="#ctx0" brushRef="#br0" timeOffset="5054.9951">258 8055 121 0,'0'0'338'15,"0"0"-152"-15,0 0-107 16,0 0-1-16,0 0 9 16,0 0-25-16,0 0-36 15,0-16-8-15,0 16-1 16,0 0 12-16,0 0 13 16,0 0 3-16,0 0 18 15,0 0-12-15,-5 0-45 16,3 0-6-16,2 6-18 15,0 12-8-15,0 8 5 16,7 12 5-16,9 4-5 16,6 4-5-16,2-5 6 15,7-8-7-15,6-12-17 16,2-11 18-16,1-10 16 0,3-9 10 16,-5-20 6-16,-5-10 8 15,-8-5-2-15,-8-4-5 16,-10 4 2-16,-4 4-2 15,-3 8 13-15,0 8-10 16,0 10 18-16,0 7-14 16,-3 6-14-16,0 1-17 15,3 0-21-15,-4 19-28 16,2 26 2-16,0 33 43 16,0 42 21-16,2 35 1 15,0 9-1-15,0-26 0 16,13-39 0-16,-2-41 0 0,4-12 1 15,6 0-1-15,1 0-7 16,5-3-9 0,-1-18-9-16,-5-8 14 15,-8-9-5-15,-6-8-10 0,-7 0 26 16,0-6 1-16,-4-15-1 16,-17-2-63-16,-6 2 37 15,-6 6 11-15,-5 8-27 16,-2 7 42-16,-2 3 10 15,0 20-10-15,-3 12 0 16,0 7 2-16,0 6 5 16,3 2 10-16,5-4 24 0,6-10-4 15,10-12 6 1,12-12-34-16,7-8-2 0,2-4 3 16,0-8 37-16,5-22-16 15,22-32-31-15,-6 4-180 16,-3 5-326-16</inkml:trace>
  <inkml:trace contextRef="#ctx0" brushRef="#br0" timeOffset="6916.3939">22880 5623 492 0,'0'0'150'0,"0"0"-92"16,0 0-19-16,0 0-20 15,0 0-18-15,0 0 29 0,0-3 9 16,0 3 7-16,0 0 3 16,0 0-4-16,0 0 11 15,0 0-1-15,0 0-14 16,0 0-15-16,0 0-19 15,0 0 0-15,0 0-7 16,0-2-12-16,8 2 5 16,10-1-13-16,12-3 12 15,5 0 8-15,7-3 0 16,-1 4 0-16,-1 0-20 16,-3 3-47-16,8 0-31 15,-9 0-72-15,-9 4-129 0</inkml:trace>
  <inkml:trace contextRef="#ctx0" brushRef="#br0" timeOffset="13648.9374">20135 2996 170 0,'0'0'192'16,"0"0"-192"-16,0 0 13 15,0 0 7-15,0 0-14 16,0 0 83-16,0 0 64 16,0 0-59-16,0 0-35 15,0 0-20-15,-2 0-17 16,2 0-22-16,0 0 0 16,-3 3-10-16,1 10-1 0,-3 5 11 15,1 6 1-15,2 6-1 16,-5 8 1-16,3 4 1 15,-3 6-1-15,-2 6 0 16,-2 3 0-16,-2-2 5 16,-3-1-5-16,1-3-1 15,-1-7 1-15,1-8 1 16,5-10-2-16,1-8 0 16,7-10-2-16,2-8-15 15,0 0 17-15,2-14 1 16,23-20-1-16,11-14-53 15,6-8 1-15,5 0-3 0,-1 5 26 16,-7 15 22-16,-8 14 6 16,-10 12-9-16,-2 10-36 15,-6 0-69-15,1 18 60 16,-4 10 47-16,-1 5 8 16,-4 5 1-16,-5 2 9 15,0 4-9-15,-3 2 16 16,-21 0 10-16,-7-2 11 15,-7-2-18-15,-2-6-10 16,-2-4 15-16,1-3 1 16,1-9-2-16,7-6 9 15,4-6-8-15,4-8-15 16,6 0-10-16,-8-24-27 0,2-9-220 16,5-3-150-16</inkml:trace>
  <inkml:trace contextRef="#ctx0" brushRef="#br0" timeOffset="14258.4009">20652 3413 506 0,'0'0'168'16,"0"0"-56"-16,0 0-45 15,0 0 0-15,0 0-45 16,0 0-20-16,0 0-1 16,109-22-1-16,-56 13 7 15,5 5-7-15,13 4-43 0,-15 0-133 16,-16 0-191-16</inkml:trace>
  <inkml:trace contextRef="#ctx0" brushRef="#br0" timeOffset="14486.9852">20808 3577 895 0,'0'0'171'0,"0"0"-131"16,0 0-31-16,0 0-6 0,0 0-3 15,0 0 0-15,0 0 0 16,95 0-50-16,-48 0-55 16,-6 0-112-16,-10 0-167 0</inkml:trace>
  <inkml:trace contextRef="#ctx0" brushRef="#br0" timeOffset="16174.4252">21376 3387 436 0,'0'0'125'0,"0"0"-55"0,0 0-40 16,0 0 10-16,0 0 2 16,-30-105 3-16,28 87 7 15,2 2 39-15,-2 4-25 16,2 4 5-16,0 2-40 16,0 0-18-16,0 0-2 15,0-2-11-15,15-4-1 16,8-2 1-16,4-4-7 15,4 2 7-15,-2 0 0 16,-2 6-1-16,-5 2 1 16,-2 2-1-16,0 2-5 15,-2 2 5-15,4 2-10 16,0 0 4-16,1 0 1 16,-1 4-13-16,-2 10 0 0,-2 6-4 15,-9 4 10-15,-9 10 12 16,0 8-14-16,-9 8 4 15,-18 7 11 1,-6 2 0-16,-2 0 9 0,-2-5-9 16,2-4 0-16,1-6 0 15,1-2-1-15,-5-3 0 16,3-3 1-16,-4-4 0 16,6-8 6-16,6-4-6 15,10-10 0-15,10-4 0 16,5-6 0-16,2 0-16 15,0 0 15-15,0 0-15 16,13-2-13-16,10-14 9 0,3-2 16 16,0-2 4-16,-3 3 0 15,-7 8-1-15,-7 5-1 16,-5 4-16-16,0 0-10 16,4 5-2-16,-2 13 8 15,5 7 21-15,0 4-9 16,5 6 8-16,-1-1 2 15,1-4-13-15,-1-8 11 16,-3-10-5-16,-6-8 7 16,1-4 51-16,-1 0 63 15,2-12-26-15,5-14-26 16,1-6-30-16,3-8-9 16,-1-2-13-16,-3 2-10 15,-5 1-21-15,-8 7-77 0,-8 8-155 16</inkml:trace>
  <inkml:trace contextRef="#ctx0" brushRef="#br0" timeOffset="16967.76">21988 3367 590 0,'0'0'99'16,"0"0"-73"-16,0 0 15 15,0 0 12-15,0 0 12 16,0 0 12-16,0 0-21 16,5-7 0-16,-5 7 1 15,0 0-12-15,0 0-6 0,0-1-15 16,0-2-2-16,0-1-11 15,0 1-10-15,0-5-1 16,0 1 0-16,0 0-1 16,0-1 0-16,0 2-18 15,0 2 9-15,0 0 8 16,0-1-19-16,0 1 8 16,0 0 4-16,0-1-7 15,0-4 16-15,0 5-9 16,0 0 9-16,0 3 5 15,0 1-4-15,0 0 9 16,0 0-10-16,0 0-10 0,0 0-9 16,-5 15-21-1,-5 10 20-15,-4 4 19 0,1 6-5 16,-3-1 6-16,3-6 0 16,6-4 0-16,5-8 0 15,2-6-10-15,0-6-6 16,17-4-24-16,17 0 9 15,9 0 30-15,3-14-1 16,-1 4-3-16,-7 2 4 16,-9 4 1-16,-10 4-10 15,-3 0-4-15,-7 0 1 16,-3 12 12-16,-4 4 1 16,-2 4-10-16,0 2 10 15,-10 4 0-15,-17 6 9 16,-7 4 0-16,-5 4-9 15,-7 1 0-15,2-4-16 0,-5 2-26 16,13-11-88-16,10-14-181 0</inkml:trace>
  <inkml:trace contextRef="#ctx0" brushRef="#br0" timeOffset="17210.6714">22122 3156 441 0,'0'0'309'0,"0"0"-204"15,0 0-48-15,0 0 6 0,0 0-11 16,0 0-24-16,0 0-8 16,89-58-13-16,-71 58-6 15,-1 0 0-15,4 0 0 16,4 2-2-16,4 12-28 15,8 12-64-15,-6-6-93 16,-10-2-207-16</inkml:trace>
  <inkml:trace contextRef="#ctx0" brushRef="#br0" timeOffset="18175.3232">22064 3292 165 0,'0'0'194'15,"0"0"-156"-15,0 0-25 16,0 0-12-16,0 0-1 16,0 0 7-16,0 0-7 15,120-70 0-15,-102 66-6 16,-3-2-118-16</inkml:trace>
  <inkml:trace contextRef="#ctx0" brushRef="#br0" timeOffset="26180.4636">19936 8855 152 0,'0'0'147'15,"0"0"-110"-15,0 0-8 16,0 0-7-16,0 0 34 15,0 0 44-15,0 2-21 16,0-2-10-16,0 0 3 16,0 0-2-16,0 0-4 15,0 0-18-15,0 0-22 16,0 0-10-16,0 0-15 16,0 0 7-16,0 0-8 15,10 0 1-15,5 0 6 16,7 0 10-16,5 0-1 15,6 0-2-15,9 0-12 16,8-4 8-16,8-2 0 16,13-4-1-16,7-4 4 0,8 0-6 15,8-2-6-15,2-1 1 16,2 6-2-16,-2-1 8 16,2-1-8-16,-4 4 0 15,-1-1 2-15,-4 0-2 16,-4-2 1-16,-7-1 0 15,-2-1 0-15,-7 0 5 16,-3-2 4-16,-8 2-2 16,-8 0 8-16,-8 4-3 15,-11 1 9-15,-8 2 0 16,-10 3-15-16,-7 2 3 16,-4 2-9-16,-2 0 0 15,0 0-1-15,-26 26-45 16,-10 11-153-16,-6-4-131 0</inkml:trace>
  <inkml:trace contextRef="#ctx0" brushRef="#br0" timeOffset="30414.5805">22518 8745 436 0,'0'0'182'0,"0"0"-139"15,0 0-23-15,0 0 18 16,0 0-28-16,0 0-4 16,0-10 1-16,0 10 17 15,0 0 53-15,0 0 24 16,0 0-3-16,0 0-8 16,0 0-25-16,0 0-27 15,0 0-29-15,0 0-9 16,0 0 0-16,5 0-20 15,13 0 9-15,11 4 11 16,13 0 0-16,14 0 6 16,15-2-5-16,30-2-1 15,32 0 2-15,36-13-1 0,21-6-1 16,2-3 6-16,-7 3-5 16,-17 3 0-16,0 2-1 15,-8 4 0-15,-10 2 0 16,-28 4 0-16,-26 0 0 15,-29 4 0-15,-14 0 0 16,-2 0 0-16,-4 0-7 16,-3 0-23-16,-12 0-4 15,-12 4-22-15,-6 3-2 16,-6-2-4-16,-1 1 6 0,-3 2 15 16,-4 9-60-1,0-3-6-15,-6-5-129 0</inkml:trace>
  <inkml:trace contextRef="#ctx0" brushRef="#br0" timeOffset="35383.9603">26184 8626 87 0,'0'0'173'16,"0"0"-29"-16,0 0 22 16,0 0-30-16,0 0-34 15,0 0-17-15,-5-9-38 16,3 9 10-16,2 0 4 16,-2 0-12-16,2 0-1 15,0 0-6-15,0 0-17 16,0 0-8-16,0 0-17 15,0 0 0-15,0 0-6 16,22 0-3-16,14 0 9 16,12 0 0-16,13-4 1 15,5-1 2-15,8-1 3 0,0 2-5 16,0-2 6 0,1 0-7-16,-1 0 2 0,-7 0-2 15,-7 0 1-15,-14 2 0 16,-15 0-1-16,-12 2 1 15,-13 2-1-15,-4 0 0 16,-2 0 1-16,0 0-1 16,0 0-6-16,0 0-17 15,-2 12-84-15,-16 20 14 16,1-2-138-16,-6-5-136 0</inkml:trace>
  <inkml:trace contextRef="#ctx0" brushRef="#br0" timeOffset="43583.4629">29971 11648 68 0,'0'0'166'0,"0"0"-42"16,0 0-6-16,0 0-5 15,0 0-31-15,0 0-10 16,-27-32-17-16,25 30 3 16,0-2-16-16,0 2 21 15,0 0 14-15,2 0-21 0,-2 2-9 16,2 0-5-16,0 0-16 15,0 0-5-15,0 0-9 16,0 0-12-16,0 0 1 16,0 0-1-16,0 0 0 15,0 0-1-15,0 0-9 16,10 0 1-16,9 0 9 16,14-2 0-16,13 0 1 15,20 0 0-15,36-4 1 16,41 2 14-16,37 0-14 15,4 2 8-15,-30 2-4 16,-44 0-5-16,-48 0 0 16,-10 0-1-16,-2 2 1 15,2 2 0-15,0 0 0 16,-19 0-1-16,-12-2 1 0,-7 0 1 16,-7-2 5-16,-5 0-5 15,-2 2-1-15,0-2 13 16,0 0-13-16,0 2-2 15,-4 8-35-15,-9 0-98 16,-8 2-238-16</inkml:trace>
  <inkml:trace contextRef="#ctx0" brushRef="#br0" timeOffset="50972.0662">30034 12773 179 0,'0'0'309'15,"0"0"-159"-15,0 0-56 16,0 0-19-16,0 0-39 16,0 0-25-16,-5 0-2 15,5 0-9-15,0 0 7 16,0 0 6-16,0 0 16 15,0 0 22-15,0 0-4 16,0 0-12-16,0 0-6 0,0 0-13 16,0 0-7-16,0 0-9 15,25 0 1-15,11 0 0 16,19 0 7-16,37 0 4 16,41 0 7-16,46 0 11 15,16 2-1-15,-2 2-12 16,-22 2-11-16,-26 0-4 15,-29-1-2-15,-28-2 0 16,-5 3-10-16,-34 0-133 16,-15-3-368-16</inkml:trace>
  <inkml:trace contextRef="#ctx0" brushRef="#br0" timeOffset="55466.8108">15593 4931 127 0,'0'0'95'0,"0"0"73"15,0 0-67-15,0 0-51 16,0 0-17-16,0 0-4 16,-8-4 10-16,8 4 19 15,-2 0 10-15,-1-2 14 16,1 2 6-16,0-2-14 16,0 2-16-16,-2-2-22 15,-2-2-20-15,0 0-9 16,-1 0 2-16,-3-2-9 0,-4-1 8 15,1 2-8-15,-3-1 0 16,1-2 1-16,1 2-1 16,3-1 1-16,2 3 5 15,2 0-6-15,3 0 13 16,-3 2-2-16,3 2-9 16,-3 0-2-16,-5 0 0 15,2 0-19-15,-6 0-4 16,1 6 3-16,-2 5 8 15,5 3-4-15,-1-3 3 16,1 6 3-16,1-1 0 16,-3 0 9-16,3 4-5 0,1 2-4 15,-2 2 10-15,3 4-10 16,0 0 9-16,0 4 0 16,2 2 0-16,5 0 0 15,0 1 1-15,2-6-1 16,0-3 0-16,0-4 0 15,4-4-2-15,6-1 3 16,-1-3-2-16,1 0 2 16,4 2-1-16,-1-2 1 15,6 2 0-15,-2 0 0 16,5 0 1-16,1-4 0 16,1-2 0-16,0-4 9 15,1-2 0-15,-2-2-8 16,-2-2 11-16,2 0-7 0,-3 0-4 15,-5 0 8-15,-1 0-9 16,-3 0-1-16,-2 0 0 16,-2 0 0-16,-3 0 1 15,3 0 1-15,4-6 14 16,3-4 10-16,3-6-10 16,7-2-4-16,3-4-12 15,0 0 1-15,-2 2-1 16,-8 2 1-16,-1 2 1 15,-5-1 12-15,-2 3-1 16,-4 0 0-16,-1-1-1 16,1-2-6-16,-3 1 2 15,0 0-8-15,2 0 0 16,-2 0-1-16,3-2 2 0,0 0-1 16,-3 0 1-16,0 0-1 15,0 4 9-15,-2 2-8 16,0 4 10-16,0 0 12 15,0 2-22-15,0 0 6 16,0 0 1-16,0 0-7 16,0-2 0-16,-2 0 14 15,-4 0-13-15,-4 0 13 16,-1-2-15-16,0 2 2 16,-2-2 5-16,-6 0-7 15,0-2 0-15,1 2-1 16,-2-4 1-16,4 2-1 15,3-1-3-15,-1 2-16 0,-8 1-41 16,5 2-80 0,-6 4-168-16</inkml:trace>
  <inkml:trace contextRef="#ctx0" brushRef="#br0" timeOffset="64034.6444">19840 6186 51 0,'0'0'124'16,"0"0"-71"-16,0 0-5 16,0 0 22-16,0 0 10 15,0 0-69-15,-11 0 11 16,9 2 8-16,2-2 162 15,0 0-49-15,-2 0-46 16,2 0-15-16,0 0-4 16,0 0-11-16,0 0-1 15,0 0-31-15,-2-6-23 0,2-2 2 16,0-2-1-16,0 0-7 16,0-2 1-16,0-2-7 15,9-2 0-15,11-3-7 16,6 0-6-16,3-1 12 15,2 4-14-15,-4 3 5 16,-5 5 3-16,-1 2-2 16,-2 2 8-16,2 0-5 15,1 3-1-15,0-4 6 16,0 3-10-16,1 2 9 16,-8 0 1-16,-3 0-31 15,-8 2-26-15,-4 15 3 16,0 8 22-16,-14 10 32 15,-12 9 1-15,-5 4 1 16,-3 4 8-16,0-2-9 16,3-4 1-16,0-6-1 0,0-3 0 15,2-6 9-15,0-3-9 16,7-7 2-16,4-7 9 16,9-8-11-16,7-4 6 15,2-2-6-15,0 0 2 16,0 0 8-16,0-4 23 15,11-10-33-15,3-2 0 16,1 0-9-16,-4 5 9 16,-2 4-2-16,-2 4-9 15,-1 3 4-15,3 0-8 16,7 7 4-16,2 11-2 0,4 2-3 16,0 4 14-1,5 0 2-15,-4-4-2 0,-2-4 2 16,0-6 0-16,-6-4 0 15,-1-6 11-15,1 0 12 16,3-6 26-16,7-16 35 16,2-4-42-16,0-4-17 15,-8 6-8-15,-10 4 3 16,-6 6-12-16,-3 6-8 16,-21 8-102-16,-5 0-89 15,-6 0-348-15</inkml:trace>
  <inkml:trace contextRef="#ctx0" brushRef="#br0" timeOffset="64505.1356">20469 6074 360 0,'0'0'260'15,"0"0"-162"-15,0 0-61 0,0 0 7 16,0 0-10-16,0 0-26 15,0 0-8-15,0 12-8 16,0-2-7-16,0 4 15 16,0 4 0-16,0 4 0 15,4 2 11-15,1 2-5 16,-1 0 10-16,3 4 3 16,-5 5-5-16,3 1 24 15,-3 0-6-15,0-3-5 16,0 2-5-16,3-7-11 15,-1-6-2-15,0-6-8 16,1-4 0-16,2-4 0 0,-5-2 0 16,3-2 0-1,-1 0-1-15,0-2-12 0,1 0-135 16,-3-2-349-16</inkml:trace>
  <inkml:trace contextRef="#ctx0" brushRef="#br0" timeOffset="65132.577">21026 6407 205 0,'0'0'169'15,"0"0"-75"-15,0 0 35 16,0 0-30-16,0 0-14 16,0 0-10-16,0 0-30 15,-10 0-11-15,10 0-15 16,0 0 4-16,0 0 2 16,0 0-8-16,0 0-5 15,19 0-11-15,12-7 23 16,13-2 21-16,10-5-23 0,4 0-9 15,-2 0-3-15,-12 1-10 16,-15 5 6-16,-9 4-6 16,-11 2-10-16,-7 2-44 15,-2 0-50-15,-2 0-95 16,-11 6-146-16</inkml:trace>
  <inkml:trace contextRef="#ctx0" brushRef="#br0" timeOffset="65630.8631">21133 6238 408 0,'0'0'105'0,"0"0"-25"16,0 0 9-16,0 0-28 16,0 0-27-16,0 0-18 15,0 0 0-15,0 0-9 0,0 0 5 16,0 0-12-1,0 2-6-15,0 4 5 0,0 4-12 16,0 6 13-16,4 4 4 16,3 6-1-16,2 2 10 15,0 3 6-15,1 1-9 16,2-2 4-16,-1-1-5 16,1-2-2-16,-2-3 8 15,1-6-15-15,-1-2 1 16,-2-6 5-16,-3-4-5 15,-1-2-1-15,-2-2 13 16,-2-2 0-16,0 0 4 16,0 0-7-16,0 0 3 15,0 0-13-15,0 0-10 16,2-14-133-16,-2-8-470 0</inkml:trace>
  <inkml:trace contextRef="#ctx0" brushRef="#br0" timeOffset="68525.3389">21859 6194 307 0,'0'0'124'0,"0"0"-40"16,0 0-1-16,0 0 1 15,0 0-9-15,0 0-30 0,-69-86-5 16,62 74 4-16,3 2-20 16,2-1 11-16,-3 6 0 15,1-1 4-15,-3-1 5 16,-4 4-26-16,-7-4-17 16,-6 3 20-16,-5 3-21 15,0 1 0-15,2 0-2 16,6 0-8-16,6 0 10 15,2 4-8-15,4 7-4 16,-2 7 2-16,-3 7-6 16,3 5 10-16,3 6-5 15,1 0-9-15,7 0-14 16,0-4-9-16,9-4-8 0,18-6 11 16,6-10-3-1,5-8 27-15,4-4 4 0,3-4 12 16,-3-16 2-16,-7-1 5 15,-4-4 6-15,-6 1 20 16,-9 0 28-16,-3 0-22 16,-6 2-6-16,-2 4-16 15,-5 4 6-15,2 4 31 16,-2 4-40-16,0 2-6 16,0 4-8-16,0 0 0 15,0 0-6-15,0 0-9 16,0 0 4-16,0 8-9 0,0 10 9 15,0 4 11-15,0 4-2 16,0 4 2-16,0 2 0 16,0 3-1-16,0 2 1 15,0 7 3-15,-2 5 10 16,-1 1 4-16,1 2-2 16,-1 0-2-16,3-4-7 15,0-4-6-15,0-6 3 16,0-8-2-16,0-8 7 15,0-4 3-15,3-4-10 16,-3-1 15-16,0-5 9 16,0 0-18-16,0-2 2 15,0-1-1-15,0 2-8 0,2-3 0 16,1-2-1 0,-1-1-144-16,0-1-397 0</inkml:trace>
  <inkml:trace contextRef="#ctx0" brushRef="#br0" timeOffset="69130.6954">22338 6443 454 0,'0'0'299'0,"0"0"-158"15,0 0-29-15,0 0-10 16,0 0-38-16,0 0-34 16,0 0-14-16,-9 0-3 15,13-4-11-15,13 1 4 16,2-2 12-16,10-1 13 16,6-1-5-16,8-1-12 15,8 1-8-15,7-1 5 16,4-2-10-16,1 2 0 15,-5-1 8-15,-13 4-8 0,-12 1-1 16,-15-1 2 0,-13 5-2-16,-5 0 11 0,-8 0-11 15,-44 6-37-15,0 11-203 16,5-5-133-16</inkml:trace>
  <inkml:trace contextRef="#ctx0" brushRef="#br0" timeOffset="70724.7766">23160 6017 584 0,'0'0'133'0,"0"0"-58"15,0 0 65-15,0 0-57 16,0 0-40-16,0 0 5 15,0 0-9-15,-2-20-10 16,2 20 4-16,0-2-17 16,0 0-15-16,13-3 0 0,10-2-1 15,10-3-6 1,8 2 5-16,3-2 0 0,2 4-1 16,-1 4-5-16,-5 0 0 15,-4 2 5-15,-12 0-9 16,-6 6-17-16,-7 11-19 15,-6 5 2-15,-5 7 32 16,0 10 11-16,-7 7 2 16,-15 8 0-16,-7 4-1 15,-7 4 1-15,-2 0-7 16,-6 0 2-16,-3-1 4 16,1-5 2-16,3-4-1 15,7-6 1-15,12-10-1 0,11-10-9 16,8-10-5-16,5-7-11 15,0-6 25-15,7-3 0 16,15 0 1 0,4-3 25-16,5-12 1 0,1-3 3 15,2 2-8-15,-3 0-9 16,0 2-3-16,3 2-10 16,-1 4-1-16,0 2 0 15,-2 4-7-15,-2 2 2 16,0 0-6-16,-5 4-5 15,-3 8-2-15,-3 0-20 16,-7-2 25-16,-7-4 12 16,0-4 1-16,-4-2 0 15,2 0 1-15,2 0 0 16,-4 0 36-16,2 0 64 0,-2 0 38 16,0-8-31-1,0-10-7-15,0-4-69 0,0-4-14 16,0 2-16-16,-8 2-1 15,2 6-28-15,-1 6-32 16,1 8-56-16,2 2-104 16,-4 0-511-16</inkml:trace>
  <inkml:trace contextRef="#ctx0" brushRef="#br0" timeOffset="71187.601">24112 6160 542 0,'0'0'187'0,"0"0"-133"16,0 0-14-16,0 0-10 15,0 0-14-15,0 0-15 16,-116 70-1-16,72-36 6 16,3-2-6-16,12-6-6 0,11-3 6 15,10-8-10-15,8-1-19 16,0-3-6-16,19-1 9 15,15-1 25-15,6 4 0 16,7-3 1-16,-2-1 7 16,-1 4-5-16,-9-3 9 15,-6-1 2-15,-8 0-2 16,-10-1-9-16,-7-2 0 16,-4 2-2-16,0 0 6 15,-13 4 6-15,-18 4-4 16,-29 14-8-16,6-4-114 15,5-6-171-15</inkml:trace>
  <inkml:trace contextRef="#ctx0" brushRef="#br0" timeOffset="71378.6353">24189 6134 856 0,'0'0'182'15,"0"0"-130"-15,0 0-25 16,0 0 20-16,0 0-34 16,0 0-13-16,135-56-13 15,-106 56-93-15,-3 12-92 16,-8 2-207-16</inkml:trace>
  <inkml:trace contextRef="#ctx0" brushRef="#br0" timeOffset="71901.8604">24864 6300 973 0,'0'0'165'0,"0"0"-110"16,0 0 13-16,0 0-50 16,0 0-18-16,0 0-7 15,0 0 7-15,154-14 6 16,-82 4-6-16,12 4-77 16,-22 2-71-16,-19 0-216 0</inkml:trace>
  <inkml:trace contextRef="#ctx0" brushRef="#br0" timeOffset="72135.4659">24798 6583 734 0,'0'0'197'15,"0"0"-162"-15,0 0-7 16,0 0 25-16,0 0-1 16,0 0 15-16,0 0-25 15,131-24-22-15,-46 10-20 16,-11 4-67-16,-14 0-230 0</inkml:trace>
  <inkml:trace contextRef="#ctx0" brushRef="#br0" timeOffset="76924.3827">26121 6102 307 0,'0'0'131'0,"0"0"-64"16,0 0 9-16,0 0-11 15,0 0 3-15,0 0-10 16,0 0-8-16,0 0 8 15,0 0 4-15,0 0 19 16,0 0-19-16,0 0-8 0,0 0-8 16,0 0-24-16,0 0-2 15,0 0-13-15,0 0-6 16,0 0 6-16,0 0-7 16,-2 2-8-16,-7 8-2 15,-5 8-6-15,-9 12 16 16,-8 6 7-16,-1 2 1 15,3-2-2-15,9-6-6 16,11-5-14-16,9-7-6 16,0-7-19-16,27-3 17 15,15-4 15-15,16-4-6 16,7 0 4-16,4 0 2 16,-5 0-1-16,-4 0 8 15,-10 0-7-15,-8 0 1 0,-11 2-2 16,-6 6-2-16,-10 0 9 15,-6 2-9-15,-2 1-5 16,-7-1 14-16,0 2-10 16,0 4 3-16,-9 2 0 15,-22 4 8-15,-16 4 23 16,-16 4 0-16,-8 0-22 16,-1-4 1-16,10-2-2 15,9-8-19-15,16-6-82 16,14-10-168-16</inkml:trace>
  <inkml:trace contextRef="#ctx0" brushRef="#br0" timeOffset="78134.0087">26071 6104 18 0,'0'0'271'16,"0"0"-156"-16,0 0 3 0,0 0-22 15,0 0-26-15,0 0-3 16,0 0-20-16,0 0-6 15,0 0 11-15,0 0-2 16,0 0 2-16,0 0-7 16,0 0-9-16,0 0-4 15,0 0-10-15,0 0-12 16,0 0 10-16,0 0-8 16,0 0-6-16,0 0-5 15,0 0 0-15,2 0-1 16,6 0-1-16,10 0-12 15,11 0 13-15,14-2 1 16,5-7 7-16,10 2 1 16,4-4-9-16,1 2 1 15,-3 0 1-15,-4 2-2 0,-9 0 6 16,-7 2-5-16,-13 1 0 16,-8 2 1-16,-7 2-1 15,-5 0-1-15,-5 0 1 16,2 0 0-16,0 0 0 15,-2 0 0-15,1 0-1 16,-3 0 2-16,0 0-2 16,0 0 8-16,0 0-8 15,-5 0-38-15,-37 15-96 16,3 4-40-16,-2-6-207 0</inkml:trace>
  <inkml:trace contextRef="#ctx0" brushRef="#br0" timeOffset="80732.1004">27133 6138 84 0,'0'0'102'0,"0"0"-102"16,0 0-26-16,0 0-1 16,0 0-35-16,0 0-6 15</inkml:trace>
  <inkml:trace contextRef="#ctx0" brushRef="#br0" timeOffset="81318.8381">27133 6138 337 0,'13'-59'187'16,"-15"58"-42"-16,0-2 0 15,-1 3-10-15,3 0-25 16,0 0-24-16,0 0-13 16,0 0-28-16,0 0-16 15,0 0-14-15,0 0-15 0,0 0-6 16,0 0-4-16,5 0-8 15,17 9 17-15,16 4 1 16,11 4 1-16,14-1 7 16,3 2-6-16,3-2 4 15,-1 0-2-15,-6-2-2 16,-11-2-2-16,-8-2 0 16,-17-4 0-16,-10 0 2 15,-10-4-2-15,-6-2 0 16,0 2 1-16,0-2 0 15,0 2-1-15,0 0-1 16,0 4-9-16,-8 6 9 16,-15 8 1-16,-10 12 22 15,-17 11 9-15,-12 4-12 16,-7 7 7-16,-4 3-17 0,2-1-8 16,5-2-1-16,14-4 0 15,13-6-1-15,17-2-75 16,22 1-108-16,0-14-121 15,11-12-276-15</inkml:trace>
  <inkml:trace contextRef="#ctx0" brushRef="#br0" timeOffset="81727.1757">28174 6320 902 0,'0'0'153'0,"0"0"-109"16,0 0 22-16,0 0-11 15,0 0-36-15,0 0-19 16,0 0-24-16,-23 8-31 16,-4 24 36-16,-6 11 18 15,2 3 1-15,4 0-9 16,10-2 1-16,12-6 7 15,5-6-6-15,15-4 7 16,23-10 0-16,18-10 2 0,13-8 20 16,11-8 25-1,-2-24-2-15,-6-6 9 0,-14-8 8 16,-18-4-4-16,-18-3 3 16,-20-1-1-16,-2-1-15 15,-22 4-28-15,-18 9-5 16,-7 14-12-16,-7 16-29 15,-11 12-22-15,-8 22-70 16,-20 44-42-16,14-3-119 16,24-13-271-16</inkml:trace>
  <inkml:trace contextRef="#ctx0" brushRef="#br0" timeOffset="88786.1802">7901 11321 72 0,'0'0'163'16,"0"0"-124"-16,0 0-24 15,0 0 220-15,0 0-111 16,0 0-85-16,0-10 16 15,0 9-6-15,0 1-13 16,0 0 4-16,-3 0 2 16,0-3 19-16,-1 3 3 15,2 0-27-15,-2-2-15 16,1 2-2-16,1 0 3 16,0-2 0-16,0 2-21 0,2 0 4 15,-2-2-5-15,-2 1 0 16,-2-2 5-16,2 2-6 15,-3-2 0-15,-1-1 4 16,-2 2-3-16,-3-4-1 16,0 3 0-16,-1-4 1 15,-1 1-1-15,-1 1 0 16,1-2 0-16,-1 3 6 16,3 0-6-16,1 2-7 15,2 0 7-15,1 2-7 16,-1 0 6-16,0 0 1 15,1 0-8-15,-5 6 2 16,-1 7-19-16,-1 2 14 16,-1 3 4-16,0 3-4 15,4-3 11-15,2 4 0 0,2-3-12 16,3 6 11-16,1-4-9 16,3 4 9-16,2-3 1 15,0 2-10-15,2 0 4 16,11 0 6-16,8-2-1 15,6 0 1-15,-1 0 0 16,6-6-7-16,1 0 6 16,-2-4-15-16,-2-2 6 15,-3 0 9-15,-1-4-1 16,-3 0 2-16,-1-1-2 16,0-5 1-16,2 0 1 15,-1 0-2-15,1 0 2 16,3 0 0-16,1-11 2 0,-1-1-1 15,6-4-1-15,-1 0 0 16,0-4 0-16,-2-2-1 16,-2 2 1-16,-2 0-2 15,-6 2 2-15,-3 4 0 16,-5 2 0-16,-4 4 0 16,-2 0 2-16,-5 0-1 15,0 0 0-15,0-4 4 16,0-2-4-16,0-4 5 15,-8 0-5-15,-3-5 0 16,-4 4 13-16,-3-2-13 16,-4 3 18-16,-7 4-4 15,-5 2-4-15,-8 2 9 16,-5 6-14-16,-4 2-6 0,-2 2 0 16,-12 6-11-16,14 12-47 15,6-1-255-15</inkml:trace>
  <inkml:trace contextRef="#ctx0" brushRef="#br0" timeOffset="94710.7545">20428 7046 153 0,'0'0'253'16,"0"0"-80"-16,0 0-78 15,0 0 51-15,0 0-42 0,0 0-29 16,-19-52-19-1,9 44-21-15,4 0 4 0,-3 0-6 16,1 0-15-16,-2 0-4 16,-1 0-1-16,-5 0-12 15,-3 0-1-15,-8 0-6 16,-7 2 5-16,-1 4-15 16,-6 2-17-16,1 0 5 15,3 4-1-15,6 8 15 16,6 2 13-16,10 2-9 15,3 2-10-15,6 6-3 16,3 4 8-16,3 4 15 16,0-2-7-16,0-2-3 15,11-3 10-15,10-7-8 16,5-6 8-16,10-6-2 0,4-6 2 16,5 0 1-1,-3-3 5-15,-5-11-5 0,-8 0 9 16,-6 0-9-16,-10 2 37 15,-6 2 7-15,0-4-12 16,-3 0-16-16,3 0-10 16,-3 1-1-16,0 0 0 15,2 5-6-15,-4 0 2 16,-2 6 0-16,0 0-1 16,0 2 15-16,0 0-1 15,0 0-2-15,0 0 10 16,0 0-13-16,0 0-3 0,0 0-7 15,0 0 0 1,0 0-1-16,0 0-6 0,2 0 7 16,-2-2 0-16,0 2 1 15,2-2 11-15,-2 2 5 16,0 0 6-16,0 0 15 16,0 0-16-16,0 0-21 15,0 0 8-15,0 0-9 16,0 0-1-16,0 0 0 15,0 0 1-15,0 0 0 16,0 0 0-16,0 0 0 16,0 0 7-16,0 0-7 15,0 0 0-15,0 0 0 16,0 0-19-16,0 0 0 0,0 2-1 16,0 8 4-16,0 8 16 15,2 4 0-15,3 8 0 16,-1 6 1-16,0 5-1 15,0-1 0-15,0 0 0 16,-2-2 0-16,-2-4 7 16,0-2-7-16,0 0 0 15,-2-4 8-15,-6 0-7 16,4-4-1-16,0 1 0 16,1-3 1-16,1-7-2 15,2-1 1-15,0-6 0 16,0-1 6-16,0-3-5 15,0-2-2-15,0-2-60 16,0 0-206-16,0-4-373 0</inkml:trace>
  <inkml:trace contextRef="#ctx0" brushRef="#br0" timeOffset="95469.1641">20821 7515 633 0,'0'0'140'0,"0"0"-26"16,0 0-13-16,0 0-57 16,0 0-26-16,0 0-12 15,0 0-5-15,16-12 0 16,3 8 12-16,12-2 0 16,7-2 17-16,9 0-10 15,9-2-8-15,2-2-3 16,2 4-9-16,-5 0 1 15,-7 4-1-15,-13 0-30 16,-17 4-68-16,-11 0-110 16,-7 0-144-16</inkml:trace>
  <inkml:trace contextRef="#ctx0" brushRef="#br0" timeOffset="95852.5924">21068 7317 3 0,'0'0'356'0,"0"0"-246"15,0 0-55-15,0 0 33 16,0 0-12-16,0 0-24 15,0 0-13-15,-6-6-30 16,6 6-9-16,-3 0-7 16,1 12 7-16,0 8 5 15,-5 4 41-15,0 6 1 16,1 2-21-16,-1 4-4 16,1 2 1-16,0-3 0 15,4-3-7-15,2-9 3 16,0-2 0-16,0-7-5 15,0-4 11-15,0-4-12 16,0-2-12-16,-2-4-1 16,0 0-9-16,-4 0-239 0</inkml:trace>
  <inkml:trace contextRef="#ctx0" brushRef="#br0" timeOffset="99477.9708">21708 7177 459 0,'0'0'111'0,"0"0"-3"15,0 0 9 1,0 0-20-16,0 0-42 0,0 0-10 16,-14-28-9-16,14 28-17 15,0 0 4-15,0 0-10 16,0-3-12-16,0-3 12 15,12-2-12-15,10-6-1 16,6-4 1-16,6-2-1 16,0 4 1-16,-1 2-1 15,-8 4-6-15,-4 4 5 16,-7 2-9-16,-5 4-6 16,-5 0-7-16,-2 0-6 15,-2 0 1-15,3 10-11 0,-3 10 22 16,0 10 10-1,0 7 6-15,0 4 1 0,-11 2 0 16,-10 1 0 0,-5 0 0-16,-6-2 10 0,-3 0-4 15,-3-2 10-15,1-2-1 16,3-4-4-16,7-4-9 16,5-5 0-16,7-7 5 15,1-7-7-15,7-2 1 16,1-4-1-16,2-1 1 15,-2-1 6-15,2-1 21 16,0 0-2-16,-3 0-10 16,3-2-3-16,2 0-12 15,2 0-1-15,0 0-6 16,0 0-1-16,0 0 1 0,0 0-13 16,0 4 10-16,-2 6-5 15,-8 3 14-15,-1 8 3 16,-3 1-3-16,1-2 6 15,5-4-6-15,1-4 0 16,7-8-8-16,0-2 7 16,0-2 1-16,2 0 0 15,20-8 9-15,9-14 5 16,12-4 2-16,-3-2-16 16,-5 2-2-16,-8 6-8 15,-11 6 9-15,-9 7-1 16,-5 6 2-16,0 1-9 0,-2 0-4 15,2 0-39-15,3 0-14 16,3 8 46 0,4 6 11-16,3 1 9 0,5 0 0 15,1-3 0-15,-2-4 0 16,2-2 1-16,-3-6 22 16,-3 0 48-16,1 0 14 15,1-4-23-15,-3-10 3 16,-1-4-23-16,-4-2-4 15,-7 2-10-15,-2 1-18 16,0 4-10-16,-22 7-62 16,-2 2-126-16,-3 1-391 0</inkml:trace>
  <inkml:trace contextRef="#ctx0" brushRef="#br0" timeOffset="99779.4619">22356 7452 965 0,'0'0'230'0,"0"0"-149"16,0 0-70-16,0 0-11 15,0 0-16-15,0 0 16 16,174-5 8-16,-65-11-8 16,-20 0-103-16,-20-2-418 0</inkml:trace>
  <inkml:trace contextRef="#ctx0" brushRef="#br0" timeOffset="100830.9004">23401 7291 821 0,'0'0'149'0,"0"0"-85"15,0 0 19-15,0 0-20 16,0 0-29-16,0 0-6 15,0 0-8-15,-31-102-8 16,40 90-5-16,9-1-7 16,3 2 0-16,8 0-1 0,8 0 0 15,3 4-5 1,2 3 6-16,3 4-1 0,-5 0 0 16,-7 2-6-16,-8 18-16 15,-13 6-15-15,-9 9-2 16,-3 5 18-16,-27 8 15 15,-13 0 6-15,-8 4 1 16,-4-2 7-16,3-3-6 16,2-3 4-16,4-4-5 15,8-8 0-15,6-6 0 16,7-6 0-16,6-6 0 16,8-8 2-16,5-2-2 0,3-4-1 15,0 0 1-15,15-8 7 16,14-14 4-16,5-2-11 15,3 0 1-15,-2 3 0 16,-9 7-1-16,-4 6 1 16,1 7 5-16,-1 1-6 15,7 0-1-15,3 0-8 16,5 4 9-16,1 5 1 16,4 0-1-16,-4-1 1 15,-6-2 0-15,-9-1-1 16,-9-1 1-16,-7-1-1 15,-7 7-58-15,0-2-193 16,0 2-84-16</inkml:trace>
  <inkml:trace contextRef="#ctx0" brushRef="#br0" timeOffset="101229.2991">24058 7273 677 0,'0'0'247'15,"0"0"-177"-15,0 0-52 16,0 0-18-16,0 0-17 16,0 0 17-16,0 0 7 15,-104 92-6-15,83-70 9 16,11-8-10-16,5-4 0 0,5-8 0 15,0 0-10-15,0-2 9 16,17 0 1-16,12 0 1 16,14 0 27-16,4 0-12 15,0-4-8-15,-5 4-7 16,-9 0-1-16,-10 4-6 16,-10 10 4-16,-9 4-7 15,-4 2 9-15,0 1 0 16,0-2 0-16,-15-1 15 15,-8 0-9-15,-8 3-2 16,-9-3-4-16,-28 0-77 16,4-8-103-16,14-8-324 0</inkml:trace>
  <inkml:trace contextRef="#ctx0" brushRef="#br0" timeOffset="101401.1321">24085 7211 848 0,'0'0'169'16,"0"0"-126"-16,0 0 15 16,0 0-10-16,135-80-14 15,-98 63 3-15,1 7-23 16,-5 5-14-16,0 5-43 16,-10 0-153-16,-12 3-209 0</inkml:trace>
  <inkml:trace contextRef="#ctx0" brushRef="#br0" timeOffset="102701.8902">24934 7391 829 0,'0'0'194'0,"0"0"-122"0,0 0 11 15,0 0-54-15,0 0-16 16,0 0-3-16,0 0-10 16,65-10 11-16,-25 2-5 15,1 0-5-15,5-2 6 16,2 2-7-16,20 2-16 15,-16 2-127-15,-11 0-260 0</inkml:trace>
  <inkml:trace contextRef="#ctx0" brushRef="#br0" timeOffset="102896.609">24994 7593 758 0,'0'0'286'0,"0"0"-223"16,0 0-63-16,0 0 0 15,145-11 10-15,-81 3 2 16,6-1-12-16,-20 4-110 16,-25-2-526-16</inkml:trace>
  <inkml:trace contextRef="#ctx0" brushRef="#br0" timeOffset="110062.5207">26119 7042 196 0,'0'0'276'0,"0"0"-172"15,0 0-64-15,0 0 5 16,0 0-13-16,0 0-19 15,-6 0-3-15,6 0 0 16,0 0-3-16,0 0 42 16,-3 0 16-16,1 0-16 15,0 0 16-15,2 0-33 16,0 0-12-16,0 0-9 16,0 0-11-16,0 0-1 0,0 0-6 15,0 6-3-15,0 5 10 16,0 4 0-16,0 3 0 15,0 4 1-15,0 4-1 16,0 5 1-16,-7 2 7 16,-6 6 17-16,-6 3-9 15,0 2-5-15,-3 2 4 16,-1 0 1-16,6-2-15 16,1-7 0-16,7-7-1 15,9-5 0-15,0-4-51 16,6-9-177-16,11-9-164 0</inkml:trace>
  <inkml:trace contextRef="#ctx0" brushRef="#br0" timeOffset="111031.9924">26424 6988 217 0,'0'0'269'0,"0"0"-162"16,0 0-39-16,0 0 10 16,0 0-22-16,0 0 11 15,0 0-4-15,-8 0-5 16,6 0 4-16,2 0 0 15,0 0-1-15,0 0 1 16,0 0-21-16,-3 0 1 16,3 0-7-16,0 0-6 0,0 0 10 15,0 0-10 1,0 0-4-16,0 0 2 0,0 0-8 16,-3 0-7-16,1 0-12 15,2 0-1-15,-2 4 0 16,0 4-25-16,-2 8-5 15,-3 8 2-15,-4 13 15 16,-3 4 12-16,1 5-12 16,-1 1-5-16,6-7 0 15,4-8-17-15,4-8 15 16,0-4-24-16,0-4 5 16,10-6-11-16,4-2-8 15,-1-6 11-15,3 0 26 0,-1-2 10 16,6 0 12-16,0 0 1 15,4-10 5-15,0-4 6 16,2-2-11 0,-3 0 0-16,-2-4 6 0,0 0-7 15,-1 0 0-15,-4-2 1 16,-3-1 0-16,-5 4 13 16,-3 1 35-16,-2 4-24 15,-4 0 16-15,0 3-24 16,0 1 2-16,0 5-3 15,0-2-2-15,0 5 14 16,0 0 1-16,0 2-16 16,0 0 3-16,0 0-15 15,0 0 0-15,0 0-1 16,0 0-14-16,-4 4 0 0,-5 17-4 16,-6 9 17-16,-3 10 1 15,0 6 0-15,1 2-1 16,3-2 1-16,5-4-1 15,3-2 0-15,1-4 1 16,3-2 0-16,0-8 0 16,-1-3 0-16,1-5 0 15,2-4 1-15,0-5-1 16,0 4 2-16,0-5-2 16,0 0-94-16,11-2-202 15,2-6-303-15</inkml:trace>
  <inkml:trace contextRef="#ctx0" brushRef="#br0" timeOffset="112139.0467">25745 7317 540 0,'0'0'137'0,"0"0"-106"0,0 0 21 16,0 0 7-16,0 0-12 16,0 0 27-16,0 0-26 15,-7 0-9-15,7 0 0 16,0 0-17-16,0 0 11 16,0 0-1-16,0 0 5 15,0 0 2-15,0 0-15 16,0 0-6-16,0 0-9 15,0 0-9-15,0 0 0 16,0 0 0-16,3 0-9 16,7-2 9-16,6 2-9 15,4-2 9-15,5 0 0 16,-1-2 0-16,-3 2 1 16,-6 0-1-16,-4 2 0 15,-4 0 0-15,-1 0-1 0,1 0 1 16,-3 0 0-16,1 0-9 15,-3 0 9-15,-2 0-1 16,0 0-4-16,0 0 4 16,0 0-18-16,0 0-22 15,0 0-21-15,-2 0-81 16,-5 6-121-16,-2-4-360 0</inkml:trace>
  <inkml:trace contextRef="#ctx0" brushRef="#br0" timeOffset="113367.731">27200 7160 479 0,'0'0'280'0,"0"0"-160"16,0 0 4-16,0 0-31 15,0 0-43-15,0 0-16 16,0 0-7-16,0-10-11 16,0 10-14-16,0 0-2 15,-3 0 2-15,-12 10-1 0,-16 15 0 16,-16 11 8-1,-13 10-9-15,-5 2 0 0,3-2 0 16,10-4-1-16,12-8-8 16,16-6-4-16,9-5 6 15,8-9-5-15,7-5-10 16,0-3-1-16,0-2 4 16,9 0 8-16,13-4 11 15,12 0 11-15,8 0 17 16,11 0 1-16,5 0-16 15,-1-1-4-15,-3-2-2 16,-4 2-7-16,-6 1-19 16,-7 0-82-16,0 4-79 0,-10 7-108 15,-10 0-342-15</inkml:trace>
  <inkml:trace contextRef="#ctx0" brushRef="#br0" timeOffset="113743.1467">27819 7227 958 0,'0'0'152'16,"0"0"-79"-16,0 0 0 15,0 0-15-15,0 0-45 16,0 0-13-16,0 0-29 0,-109 31 9 15,72 4 1-15,2 3 18 16,12 0-14-16,9-6-5 16,11-2-6-16,3-6-4 15,17-5 2-15,16-8 4 16,11-7 7-16,8-4 17 16,-1 0 1-16,-7-19 18 15,-8-4 42-15,-16-3 11 16,-13-2-8-16,-7-2-3 15,-11-4-60-15,-20 2-1 16,-12 6-82-16,1 12-7 16,-18 14-64-16,10 10-135 15,10 12-212-15</inkml:trace>
  <inkml:trace contextRef="#ctx0" brushRef="#br0" timeOffset="117588.6454">7878 11899 449 0,'0'0'94'16,"0"0"-77"-16,0 0-11 15,0 0 4-15,0 0 19 16,-67 108 1-16,65-102 4 16,2-4 18-16,0 2 5 15,-7 2-12-15,-6 10-10 16,-12 12 12-16,-17 18-6 15,-11 15-41-15,-26 23-32 16,15-12-125-16,11-20-125 0</inkml:trace>
  <inkml:trace contextRef="#ctx0" brushRef="#br0" timeOffset="117863.2167">7590 11899 783 0,'0'0'148'0,"0"0"-113"15,0 0-16-15,0 0-10 16,0 0-9-16,0 0 8 16,0 0-8-16,8 0-2 15,0 16 2-15,3 6 12 16,7 10 33-16,5 6 5 15,4 4-19-15,6 0-10 16,7-1-15-16,8-4 3 0,12-4-9 16,56-17-10-16,-12-10-154 15,-14-6-512-15</inkml:trace>
  <inkml:trace contextRef="#ctx0" brushRef="#br0" timeOffset="126011.5742">25105 4913 841 0,'0'0'94'15,"0"0"-42"-15,0 0 3 16,0 0-25-16,0 0 2 0,-2-97-19 15,29 83-12 1,4-2 5-16,2 2-6 0,5 4 1 16,3 2-1-16,-1 4 0 15,2 4 0-15,3 0-8 16,1 6 0-16,1 14 6 16,-5 9-14-16,-4 4 5 15,-9 6-9-15,-9 2-21 16,-11 2 9-16,-9-1 5 15,0-4 4-15,-9-4 21 16,-20-4-15-16,-8-2-15 16,-13-4 15-16,-12-2-32 15,-5-3-38-15,-2-6-5 16,7-3 82-16,8-6 10 0,12-2 47 16,13-2-5-16,13 0 27 15,10 0-1-15,6 0-68 16,0 2-13-16,0 7-14 15,0 5 26-15,8 4 1 16,2 4 6-16,-1 4 10 16,-1 2 1-16,1 6 7 15,-4 6-11-15,-5 38-12 16,0-8-1-16,0-7-152 0</inkml:trace>
  <inkml:trace contextRef="#ctx0" brushRef="#br0" timeOffset="126147.5223">25208 5715 1245 0,'0'0'155'15,"0"0"-111"-15,0 0-44 16,0 0-3-16,0 0-248 16,142-102-411-16</inkml:trace>
  <inkml:trace contextRef="#ctx0" brushRef="#br0" timeOffset="126292.1359">25923 5318 1234 0,'0'0'158'16,"0"0"-158"-16,123-11-57 15,-32-3-111-15,3-8-192 0</inkml:trace>
  <inkml:trace contextRef="#ctx0" brushRef="#br0" timeOffset="132378.9327">24625 4831 352 0,'0'0'93'0,"0"0"-45"15,0 0 27-15,0 0 52 16,0 0-55-16,0 0 2 15,-58-67-22-15,48 57 4 16,-3 0-7-16,-3-2 12 16,-4 0-13-16,-2 0-9 15,-1 0-23-15,0 0 3 16,-4 2-9-16,0 0-10 16,-4 2 1-16,0 2-1 15,-1 4 0-15,1 2 7 16,0 0-7-16,4 0 0 15,-2 0 0-15,2 10 0 0,0 6-3 16,-2 6-7-16,-4 6 0 16,-2 8 8-16,-5 6-16 15,-1 2 17-15,1 2 0 16,7 3 0-16,8 1 1 16,8 2-7-16,9 8 0 15,8 8 7-15,0 9-6 16,16 9 6-16,18 6 0 15,8 0-1-15,9-6 1 16,7-11-1-16,5-17-6 16,3-16 6-16,3-14 0 15,8-16-1-15,7-10-5 16,6-2 2-16,5-16 5 16,-5-10 1-16,-13-6-1 0,-15-4 6 15,-16-4-4-15,-15-7 17 16,-10-7 0-16,-9-10-11 15,-8-8-6-15,-4-12-2 16,-6-21-13-16,-19 9-25 16,-4-2-89-16,-9 10-26 15,-31 25 39-15,2 13 24 16,-4 23-177-16</inkml:trace>
  <inkml:trace contextRef="#ctx0" brushRef="#br0" timeOffset="203630.7511">6534 7006 104 0,'0'0'221'0,"0"0"-132"15,0 0-22-15,0 0-26 16,0 0-23-16,0 0-7 0,0 0-6 16,-13 0-5-1,11 0-1-15,0 0-15 0,0 0 2 16,-3 12 13-16,-4 4 0 16,0 2 1-16,-5 7 0 15,1-2 0-15,3 4 0 16,-2-4-1-16,5-1 0 15,3-4-9-15,4-4-22 16,0-3-5-16,0-4 18 16,0-2 18-16,11-1 1 15,3-2 0-15,-3-2 1 16,2 0 9-16,-2 0-9 16,-2 0 8-16,2 0 20 0,-2-2 13 15,0-7-8-15,0 4-13 16,0-3-10-16,-5 2 2 15,3-2-4-15,-5 2-3 16,0-1 1-16,-2 0 13 16,0-4-4-16,0 1-15 15,0 1-1-15,-4-4 0 16,-5 1-16-16,-2 5 15 16,0-2-6-16,0 5 2 15,-1 3-2-15,6 1 7 16,-3 0-24-16,3 0-25 15,-2 0-2-15,0 7 32 16,1 4 18-16,-3 0-8 16,6 3 8-16,0 3 0 0,2-4-1 15,2 4 1-15,0-6-14 16,0 0 6-16,4-4 9 16,10-3 9-16,3-4 6 15,1 0 3-15,3 0 3 16,-2-9 7-16,-3-7-9 15,-1-3 4-15,-1 0-6 16,-3 0 0-16,-4-1-7 16,-3 0-8-16,-2 2-2 15,-2 4 2-15,0 2-1 16,0 4-1-16,0 2 1 16,0 6 20-16,-11 0-21 15,-2 0-12-15,-7 8-12 16,-9 14-8-16,-2 6-7 15,-3 3 4-15,3-2 15 0,7 0 15 16,6-7 5 0,11-4 0-16,7-7-23 0,0-2 0 15,4-5 23-15,19-4 10 16,8 0 11-16,2-6 33 16,3-14-7-16,-2 0-17 15,-10-1-17-15,-6 6-6 16,-9 3 6-16,-5-1 4 15,-4 2 22-15,0 0-36 16,0 1-3-16,-4 2-23 16,-9 2-10-16,-1 6-46 15,-1 0 1-15,-4 0 11 16,-2 17 5-16,0 5 28 16,1 3 18-16,7-3 14 15,3 1 1-15,8-10-9 0,2-2-10 16,0-5 3-16,2-5 17 15,15-1 6-15,1 0 26 16,1-1 40-16,2-13-20 16,-4-2 8-16,-5 0 2 15,-6 1-2-15,-4 4 35 16,-2 1-52-16,0 2-18 16,-2 1-25-16,-9 4-2 15,-3 0-5-15,1 3-2 16,-3 0-17-16,3 3 5 15,0 8 3-15,2 2-5 0,4 1-7 16,3 2 8-16,2-2-1 16,2-3 0-16,0 0-9 15,0-5 15-15,2-2 1 16,9-4 16-16,5 0 6 16,-1 0 23-16,1-12-7 15,-1-4-1-15,-4 0-8 16,-4 2 10-16,-5 1-11 15,-2 4-11-15,0 3 11 16,0 2-12-16,0 1 0 16,0 3-16-16,0 0-10 15,-9 0 0-15,-2 8-19 0,-2 9 8 16,-1 1 11 0,1 2 10-16,7-2 6 0,1-5 9 15,5-2-19-15,0-5-8 16,0-2 28-16,9-4 0 15,4 0 16-15,5 0 27 16,-3-3-5-16,1-10-9 16,-3-1-18-16,-4-2-1 15,-6 0-10-15,-3 2-5 16,0 1-36-16,-5 5 41 16,-6 3 20-16,2 3 5 15,0 2-24-15,0 0 0 16,5 0-1-16,-3 7-12 15,3 4 1-15,2-1-1 16,-3 0 5-16,0-2 7 0,3 0 20 16,0-1 1-16,2-3-21 15,0-4-39-15,18 0-43 16,2-9-33-16</inkml:trace>
  <inkml:trace contextRef="#ctx0" brushRef="#br0" timeOffset="218310.5004">23463 11556 41 0,'0'0'76'0,"0"0"-25"15,0 0-11-15,0 0-20 16,0 0-13-16,0 0-7 16,0 0 0-16,0 0 0 15,0 0-7-15,0 0-19 16,-2 0-89-16</inkml:trace>
  <inkml:trace contextRef="#ctx0" brushRef="#br0" timeOffset="218604.0951">23463 11556 77 0</inkml:trace>
  <inkml:trace contextRef="#ctx0" brushRef="#br0" timeOffset="219109.8503">23463 11556 77 0,'-45'8'88'0,"45"-8"-44"0,0 0-2 0,0 0-14 0,0 0 0 16,0 0-19-16,0 0-8 15,0 0 29-15,0 0 8 16,0 0-14-16,0 0-23 15,8 0-1-15,3 0 6 16,7 0-6-16,3 0 1 16,4 0 11-16,2 0-11 15,-2 0 61-15,-4 0-26 16,0 0-18-16,-1-2-2 16,-3-4-6-16,4 2-9 15,-1 0 8-15,2-2-6 16,2-2-2-16,3 0 12 0,2-2 6 15,0 2-7-15,-2-2-11 16,0 4 6-16,-5 0-5 16,-4 2-2-16,-5 2 1 15,1 0-1-15,-6 0-1 16,-1 2-8-16,-3 0 8 16,1 0-15-16,-2 0 15 15,1 0-11-15,-2 0 5 16,0 0 0-16,-2 0-8 15,0 0-9-15,0 0 5 16,0 0 18-16,0 0 1 0,0 0 28 16,-11 0-2-1,-3 2-15-15,-3 2-4 0,-1 0 12 16,-5 0-3 0,-3 0-9-16,-8 2 4 0,-8 4-11 15,-5 0-1-15,-1 2 0 16,0 2-6-16,8-4 7 15,3 2 0-15,6-2-15 16,2 0-33-16,-11 4-43 16,9-4-57-16,6-2 6 0</inkml:trace>
  <inkml:trace contextRef="#ctx0" brushRef="#br0" timeOffset="271335.4808">19840 5681 103 0,'0'0'194'0,"0"0"-132"16,0 0 44-1,0 0 5-15,0 0-33 0,0 0 7 16,-21-8-10-16,21 6-1 15,-3 2 5-15,3-3-21 16,0 3-13-16,0 0-9 16,0 0-23-16,0 0 1 15,0 0-14-15,0-1-11 16,11-3-5-16,7 0 9 16,8-2 2-16,6-2 4 15,-1 2 2-15,2-1-1 16,-4 2 1-16,-2 1 0 15,-4-1-1-15,-3 4 0 16,-7-2 0-16,0 2 1 16,-4-2-1-16,-4 2 1 15,-3 1 0-15,-2 0-1 0,0 0 7 16,0 0-7-16,0 0 0 16,0 0 0-16,0 0 0 15,0 0 0-15,0 0-1 16,0 0 0-16,0 0 0 15,0 0 1-15,0 0-2 16,0 0-3-16,-4 0 4 16,-19 0-20-16,-2 14-47 15,-6-1-24-15,0 4 14 16,2-3 36-16,4-4 24 16,2-1 17-16,-2-2-1 15,0 0 1-15,-2 2-1 16,3-1-27-16,2 0 5 15,6-2-2-15,14-4-23 0,2 0-28 16,0-2-159-16</inkml:trace>
  <inkml:trace contextRef="#ctx0" brushRef="#br0" timeOffset="272919.6754">21255 5488 51 0,'0'0'184'0,"0"0"-117"16,0 0-7-16,0 0-1 16,0 0-20-16,0 0-18 15,0 0-19-15,-9-4 0 16,9 4-2-16,0 0 0 0,0 0 0 16,0 0 1-1,0 0 22-15,0 0-3 0,0 0-5 16,5-2 3-16,8 2 17 15,5-2 1-15,2-2 10 16,4 0-11-16,3-2-6 16,0 0-9-16,0 0-14 15,0 2 4-15,-1-2-9 16,-1 0 1-16,-1 2 8 16,-6-2-10-16,-5 4 1 15,-8 0-1-15,-5 0 0 16,0 2 45-16,0 0 11 15,-18 0-52-15,-11 6-4 16,-4 8-47-16,-5 2 23 0,-1 0-2 16,2-2 8-1,-1 2 12-15,3-2-1 0,1 0-5 16,3-2-1-16,9-4-4 16,9 0-31-16,7-2-33 15,6-4-83-15,0-2-100 0</inkml:trace>
  <inkml:trace contextRef="#ctx0" brushRef="#br0" timeOffset="274547.0388">21355 4973 46 0,'0'0'149'15,"0"0"-81"-15,0 0-28 16,0 0-21-16,0 0-18 15,0 0 15-15,0 0-7 16,0-20 2-16,0 17 5 16,0 2 9-16,0-1-2 15,0-2 16-15,0 2 10 16,0 0-30-16,0-1-19 0,0 2-6 16,0-3-3-16,0 0 8 15,-2 0 0-15,2-1 1 16,0 1 10-16,0 0 13 15,0 1-7-15,0 1 15 16,-2-3 51-16,2 4-16 16,0-2 11-16,-2 3-11 15,2 0-21-15,-3 0 6 16,3 0-20-16,0 0-7 16,0 0 2-16,0 0-5 15,0 0 7-15,0 0 1 0,0 0-19 16,0 0 0-1,-2 0-10-15,2 0 0 0,0 0-1 16,-2 0-9-16,2 0 1 16,0 0 2-16,0 4-5 15,0 9 12-15,0 1 1 16,0 4-1-16,0-2 0 16,2 2 0-16,5 0 0 15,-1 0 1-15,2 0-1 16,-2 0 0-16,1 0-1 15,-3-2 2-15,0 0-1 16,2-2 0-16,-6 0 0 16,2-4-1-16,-2 0-6 15,0 2 6-15,0 2-5 16,0 0-1-16,0 3 7 0,0-2-1 16,0 2 0-1,0-2 0-15,0-2-1 0,2-5 1 16,-2-4 0-16,0 0-5 15,2-2 5-15,-2 2 1 16,0-3-12-16,0 3-1 16,2 1 4-16,-2 1 2 15,2 0 1-15,1-2-2 16,-3 0 2-16,0 0-7 16,2-2 3-16,-2-2 9 15,0 1-15-15,0-1 1 16,0 0 0-16,0 0-1 0,0 0 15 15,0 0 1-15,0 0 0 16,0 0 0-16,0 0 7 16,0 0 6-16,0 0 21 15,0 0-16-15,0-5-2 16,0-4 0-16,0 0-10 16,-5-1 4-16,3 2-1 15,-2-2 4-15,2-3 1 16,0 0-13-16,-2-4 0 15,0-1 0-15,2-2-1 16,-2 0 2-16,-1 0-1 16,1 2 0-16,-2 2 5 15,-4 0-5-15,1 2-1 0,1 2 11 16,1 0-10-16,0 2 7 16,0-2-1-16,1 0-7 15,-1 0 6-15,-2-4-6 16,0 0 1-16,1 0-1 15,-1 2 2-15,1 2-4 16,2 3 2-16,2 4 0 16,1 1 2-16,3 0-2 15,0 2 0-15,0-1 0 16,0 2-2-16,0-2 1 16,0-1-29-16,-2 3-11 15,-14 1-21-15,3 0-98 16,-5 4-188-16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3:30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20304 5061 87 0,'0'0'180'0,"0"0"-34"15,0 0-57-15,0 0-78 16,0 0-10-16,0 0 241 16,0 0-78-16,-13 2-64 15,11-2-28-15,2 0-31 16,-3 0-6-16,3 0 14 16,-2-4 15-16,2-20-12 15,0-18-39-15,0-33-12 0,0-37 14 16,11-36-15-16,12-12 12 15,3 3 1-15,6 5-13 16,-1 11 9-16,0 5 3 16,-7 20-12-16,-6 33 7 15,-9 36 8-15,-5 16-1 16,-1 7-11-16,-1 6-3 16,0 10-42-16,-4 20-182 15,-18 20-445-15</inkml:trace>
  <inkml:trace contextRef="#ctx0" brushRef="#br0" timeOffset="464.3828">20253 3904 476 0,'0'0'125'0,"0"0"-55"16,0 0-11-16,96-129-17 15,-50 79-8-15,3-4 20 0,3-2 2 16,-1-4-1-16,-6-2 33 16,-5 0-14-16,-7 0-25 15,-2 2 2-15,-4 3-18 16,-7 11 15-16,-5 10 17 16,-6 10-34-16,-2 12-10 15,-2 6 4-15,-3 4-25 16,2 4 0-16,-2 0-28 15,7 18-8-15,3 14 25 16,5 12 2-16,8 17 9 16,15 25 0-16,29 36-23 15,27 28-105-15,-10-19-180 16,-10-35-335-16</inkml:trace>
  <inkml:trace contextRef="#ctx0" brushRef="#br0" timeOffset="1194.5818">25302 7628 529 0,'0'0'218'0,"0"0"-117"15,0 0-13-15,0 0 3 16,0 0-36-16,0 0-29 16,0 0-9-16,62 4-10 15,-5 0 24-15,38-2 9 16,36 4-18-16,27-2-5 15,4 2-10-15,-30 2-6 16,-36-2-2-16,-33 4-16 16,14 6-80-16,-10-2-124 15,-13-6-272-15</inkml:trace>
  <inkml:trace contextRef="#ctx0" brushRef="#br0" timeOffset="1552.8835">26371 7251 958 0,'0'0'122'0,"0"0"-67"16,0 0-49-16,0 0-6 15,0 0-9-15,0 0 1 16,0 0 8-16,118 54 0 15,-69-22 0-15,-2 4 0 16,-2 6 0-16,-5 6-1 0,-7 0 1 16,-6 5-1-16,-7 1 1 15,-3 0 0-15,-5 0 0 16,-5 0 0-16,-7-4 0 16,0-2 1-16,-12-1-1 15,-28-5 13-15,-41 4 16 16,-45 0 12-16,-39 2-15 15,7-6-3-15,38-10-23 16,35 4-10-16,51-11-136 16,14-10-260-16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3:43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14143 5769 114 0,'0'0'169'15,"0"0"-71"-15,0 0-10 16,0 0-13-16,0 0-13 15,0 0-17-15,0-8-15 16,0 6-8-16,0-2 53 16,0-2 20-16,0-2-54 0,0-4-7 15,0-2 4-15,4-6-6 16,2-2-3-16,2-9-2 16,-1-2 3-16,4-6 1 15,0-1-12-15,0-2 10 16,0 2 11-16,3 0-11 15,-3 0-12-15,0 4-5 16,-2 0 1-16,0 4 10 16,-5 3-7-16,1 7-1 15,0 4 2-15,-1 4-4 16,-2 4 0-16,0 2-7 16,0 0 3-16,0 4-9 15,3 0 0-15,-3 0 0 0,2 2-7 16,-1 0 7-16,0 0 0 15,-1 0-2-15,0 0 1 16,0 0 1-16,-2 0 1 16,0 2-1-16,2 0 0 15,-2 0 0-15,0 0 0 16,0 0-12-16,2 0-6 16,3 0-26-16,5 0-8 15,4 10 33-15,1 6 13 16,2 0 6-16,0 6-1 15,-3 2 0-15,1 4-6 16,-1 5 5-16,-1 3 1 16,3 6-5-16,1 4-3 15,8 2-11-15,4 6 0 0,4 1 4 16,10-1-36-16,10 15-80 16,-8-12-116-16,-16-15-391 15</inkml:trace>
  <inkml:trace contextRef="#ctx0" brushRef="#br0" timeOffset="2227.3487">25094 10511 36 0,'0'0'55'16,"0"0"9"-16,0 0-1 16,0 0-2-16,0 0-15 15,0 0-6-15,-16-22 5 16,16 20 0-16,0 0-14 0,-2 0 13 16,2 0 6-1,-2 2 11-15,0 0-6 0,2 0-9 16,-2 0-10-1,2 0-4-15,0 0-1 0,0-2-10 16,0 2-1-16,0 0-9 16,0 0-10-16,0 0-1 15,0 0-11-15,0 0-12 16,2 0-6-16,16 0 29 16,11 6 7-16,13 4 13 15,10 2-2-15,14 2-1 16,10 2-11-16,13 2-5 15,2 1 0-15,3 0 0 0,-9-1-1 16,-14 0 0 0,-15-1-13-16,-19-8 11 0,-12 0-12 15,-16-4-2-15,-7-2 16 16,-2-1 1-16,0-2 37 16,0 0 12-16,-5 0-19 15,1 0-17-15,0 0-12 16,2 2-2-16,-7 4-5 15,-7 8-6-15,-13 8 11 16,-15 12 0-16,-14 12 1 16,-15 8 9-16,-6 6-10 15,-6 4 5-15,0 4-5 16,-19 15-61-16,19-19-112 16,23-22-506-16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51:50.3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5206 3465 176 0,'0'0'98'15,"0"0"-72"-15,0 0-10 16,0 0 169-16,0 0-86 16,0-6-51-16,0 2-12 15,0 2 6-15,0 0 21 16,0 0-3-16,0 0-4 0,0 2-7 15,0 0-32-15,0 0-17 16,0 0-30-16,0 0-18 16,0 8-5-16,0 8 33 15,7 4 20-15,7 0 12 16,5 0-4-16,8-6-2 16,18-8 6-16,33-6 4 15,51-30 10-15,49-30 18 16,21-12-10-16,-1-4-20 15,-18 13-4-15,-30 13-9 16,-28 12 0-16,-28 12 0 16,-27 10 0-16,-9 4-1 0,4 4-16 15,-2 2-32 1,1 6-36-16,-24 0-31 0,-14 14-69 16,-23 26-23-16,-16-2 25 15</inkml:trace>
  <inkml:trace contextRef="#ctx0" brushRef="#br0" timeOffset="4511.7465">748 15113 413 0,'0'0'135'0,"0"0"11"16,0 0-81-16,0 0-30 0,0 0 15 15,0 0-5-15,0 0-13 16,-69-84-16-16,69 76-3 16,0-2 32-16,-2 6 31 15,2 0-19-15,-2 4-24 16,2 0-24-16,-2 0-9 15,-1 0-1-15,3 0-15 16,0 0-10-16,0 10-45 16,5 10 23-16,15 12 39 15,4 0 9-15,9 4 0 16,8 0 5-16,3-5-5 16,10-9 0-16,6-12-1 15,15-10-21-15,31-28 22 16,38-57 6-16,28-35 1 0,4-14 0 15,-36 12-6 1,-42 37 8-16,-45 37-8 0,-15 12-1 16,-1 0 0-16,-6 6 1 15,-8 4-1-15,-6 12 0 16,-13 10 0-16,-2 4-40 16,0 0-115-16,-2 36-76 15,0 4 120-15,0 4-91 0</inkml:trace>
  <inkml:trace contextRef="#ctx0" brushRef="#br0" timeOffset="27897.4142">12377 10730 130 0,'0'0'48'16,"0"0"100"-16,0 0 56 0,0 0-99 15,0 0-49-15,0 0 14 16,-7 0 0-16,7 0-18 16,-2 0-8-16,2 0 8 15,0 0 16-15,-2 0-12 16,2 0-11-16,0 0-15 16,0 0-14-16,0 0-1 15,0 0-8-15,0 0-6 16,0 0-1-16,4 0-10 15,15 0 0-15,17 0 1 16,22-8 9-16,38-10 13 16,36-4-12-16,30-9 7 15,10 4-7-15,-32 3 1 0,-38 7 4 16,-44 9-6 0,-17 7 1-16,-5 1-1 0,-7 0-14 15,-10 8-85-15,-28 29-100 16,-24 2-78-16</inkml:trace>
  <inkml:trace contextRef="#ctx0" brushRef="#br0" timeOffset="28750.3454">12860 10489 418 0,'0'0'182'15,"0"0"-77"-15,0 0 8 16,0 0-44-16,0 0-10 0,0 0 2 16,0 0-13-16,0-20-24 15,0 20-16-15,0 0 0 16,0 0 18-16,0-2 9 15,0 2 14-15,0-2 6 16,0-2-3-16,0-2-17 16,0-2-19-16,-3-4-9 15,1 2 1-15,0-2-8 16,-2 0 0-16,-1 0 1 16,1-2 0-16,0 0-1 15,-3 0 1-15,2-2-1 16,-2 4 0-16,3 0 1 15,0 4-1-15,2 3 2 16,-1 4-1-16,3 1-1 16,0 0-1-16,0 0 1 0,0 0-2 15,0 0 2-15,0 0-2 16,0 0 1-16,-2 0-7 16,2 0 7-16,0 0-11 15,0 0-1-15,0 0 2 16,0 0-5-16,0 0 4 15,0 0 5-15,0 0-9 16,0 10-1-16,0 12 9 16,0 8 8-16,11 10 0 15,2 6 1-15,3 6-1 16,-1 2 1-16,3 7-1 16,3 0 0-16,-2 4 0 15,-1-1 1-15,-2-2 0 16,-2-1 0-16,-4-7 7 15,0-6-7-15,-4-10-1 0,1-6 1 16,-3-8-1-16,0-8 0 16,-1-4 0-16,-1-2 0 15,-2-4 0-15,0-2 0 16,2 0 0-16,-2 0-24 16,5-4-73-16,2 0-155 15,-3-20-391-15</inkml:trace>
  <inkml:trace contextRef="#ctx0" brushRef="#br0" timeOffset="37001.2969">24477 7429 51 0,'0'0'24'0,"0"0"-12"0,0 0 44 15,0 0 38-15,0 0-28 16,-29-2 5-16,27 0-12 15,2 2-1-15,0 0 7 16,0-2 5-16,0 2-6 16,0 0-6-16,0 0 1 15,0 0 0-15,0-2-4 16,0 2-16-16,0 0-10 16,0 0 0-16,0 0 1 15,0 0 6-15,0 0 2 16,0 0-1-16,0 0 4 15,0 0 1-15,0 0-13 0,0 0-10 16,0 0-3-16,0 0-2 16,0 0 4-16,0 0-4 15,0 0-5-15,0 0-8 16,0 0-1-16,0 0 1 16,0 0-1-16,0 0-1 15,0 0 0-15,0 0-7 16,0 0 6-16,0 0 1 15,0 0-5-15,0 0 5 16,0 0 1-16,0 0-1 16,0 0 0-16,0 0-9 15,0 0 1-15,0 0 3 16,0 0-1-16,0 0 0 0,0 0 0 16,0 0-1-1,0 0 8-15,0 0-1 0,0 0-6 16,0 0 6-16,0 0 0 15,0 0-9-15,0 0 8 16,0 6 1-16,0 6 0 16,0 2 0-16,0 0 1 15,0 2-1-15,0 0 1 16,0 2 0-16,0 3 0 16,0-2 0-16,0 3 0 15,0 1 1-15,0-3-1 16,0 2 0-16,2 0 0 15,-2 0 0-15,2 4 1 16,1 4-1-16,-1 2 0 16,-2 2 1-16,0 5-1 0,0 0 0 15,0 1 2-15,0 0-1 16,-2 0 1-16,-5-1-1 16,3-3-1-16,2 2 1 15,-2-2-1-15,2 2 1 16,0-2-1-16,2 3-7 15,0-2 6-15,0 2 1 16,0 1 0-16,2 2 0 16,8 0-1-16,-4 0 1 15,1 2 0-15,-1 4 1 0,0 1-1 16,-2 2 1 0,0 2-1-16,-4-1 1 0,2-2 0 15,-2 0 1 1,0-4-1-16,0-2 0 0,3 0-1 15,1 1 1-15,2-3-1 16,2-3 0-16,-2 2 0 16,3-1 0-16,0 0 1 15,2 2-1-15,-2 0 0 16,2 2 0-16,-2 1 1 16,0-3-1-16,0 0 1 15,-1-2-2-15,2-2 1 16,-2-2 0-16,1-4 0 15,1 0 0-15,0 0 0 16,-1-2 0-16,-1 4 0 0,0 1 0 16,-1 3 0-16,-3 2 0 15,0 0 0-15,1 2 0 16,0-4 0-16,-1 0 0 16,3-4 0-16,1-2 0 15,-1-4 0-15,0-2 0 16,0-2 0-16,-1-3 0 15,-1-2 0-15,-1-2 0 16,1 1 1-16,-3-2-1 16,3 2 0-16,-3 0 0 15,0 0 1-15,0-2-1 16,0-2 0-16,0-4 1 16,1-2-1-16,-3-4 1 0,0 0 0 15,0-4-1 1,0 2 0-16,0-2 1 0,0 4-1 15,0 0 0-15,0 2 0 16,0 2 0-16,0 0 0 16,0-2 0-16,0 0 0 15,0-2 0-15,0-4 0 16,0 2 0-16,0-2 0 16,0 0 0-16,0 0 0 15,0 0 1-15,0 0 1 16,2 0-1-16,-2 0-1 15,0 0 1-15,0 0-1 0,0 0-1 16,0 0 1 0,0 0-7-16,2 0 6 0,-2 0 0 15,0 0 0-15,0 0 0 16,0 0 0-16,0 0 1 16,0 0 0-16,0 0 0 15,0 0 0-15,0 0-2 16,2 0-11-16,3 0 3 15,4 0-3-15,0 0 13 16,7 0 1-16,3 0 0 16,6 0 9-16,4 0-3 15,4 0 6-15,3 0-3 16,1-2-9-16,4 0-1 16,3-2 2-16,6 0 5 15,8-4-6-15,4 0 5 0,5 0-5 16,2 0 0-1,1 0 1-15,2 2-1 0,-3 0-1 16,0 0 1-16,1 0-1 16,1 0 1-16,2-2-1 15,-1 0 6-15,-1 0-6 16,0-2 1-16,-4 2 0 16,-1 0 0-16,0 0-1 15,-6 2 2-15,-1 0-1 16,-3 2 0-16,0-2 0 15,0 2-1-15,2 0 0 16,0 0 0-16,2 2 1 16,0-2-1-16,-5 2 1 15,1 2-1-15,-4 0 0 16,-4 0 1-16,-3 0-1 16,0-2-1-16,-3 2 1 15,3-2 1-15,2 2 0 0,-3-2-1 16,3 2 0-16,-1 0-2 15,0 0 1-15,-2 0 0 16,3 0-9-16,1 2 9 16,6 4-1-16,4 0 2 15,5 0-1-15,1 2 0 16,5 0 0-16,3 2 0 16,3 0-2-16,-2 2 3 15,4 2 0-15,-6-2 0 16,0 0 0-16,-2-2 0 15,-2 0 0-15,0 0 0 0,-5 0 0 16,-2-2 0 0,-2 2 0-16,-6 0-1 0,-4-2 1 15,0 2 0 1,-4-2 0-16,-2 0 0 0,1-4 0 16,-1 0 0-16,3-2 1 15,-1-2-1-15,1 2 1 16,1 0-1-16,2 1 2 15,-4-2-2-15,1 3 1 16,1 0-1-16,-2 0 0 16,3 1 1-16,5-1-1 0,1-3 0 15,5 3 0-15,2-2 0 16,0 2 1-16,0 0 0 16,-2 3-1-16,-2-1 0 15,-5 2 0-15,-4 0 0 16,-3-1 0-16,-1 1 0 15,-3-2 0-15,0 2 0 16,3-3 0-16,1 0 1 16,3-2-1-16,2 1 1 15,4-3-1-15,8-1 1 16,3 0 0-16,5 0-1 16,3 0 1-16,-3 0 0 15,-3 0 1-15,-5 0-2 16,-5 0 2-16,-8 0-2 0,-5 0 0 15,-5 0 0 1,-7 0 0-16,-2-4 0 0,-2-1 2 16,-3-1-2-16,5-2 6 15,-3-2-4-15,5-1-2 16,4 0 0-16,11-2-29 16,-8 5-123-16,-16-2-350 0</inkml:trace>
  <inkml:trace contextRef="#ctx0" brushRef="#br0" timeOffset="80608.8723">14388 10546 597 0,'0'0'161'15,"0"0"-98"-15,0 0-27 16,0 0-8-16,0 0-28 16,-22-15-16-16,22 15-41 15,0 0 2-15,0 0 7 16,0 0 32-16,0 0 10 0,0 0 6 16,0 0 0-1,0 0 0-15,0 2 0 0,3 4 0 16,1 1 0-16,0-3 0 15,1-1 0-15,-3-3 0 16,0 0 9-16,0 0 45 16,0 0 32-16,3 0 0 15,0-6 4-15,1-10-60 16,-1 0-17-16,-3 2-1 16,-2 2 1-16,0 6 10 15,0 2-23-15,0 4-4 16,0 0-27-16,-2 0-58 15,-5 10-7-15,-2 6 67 16,2 0 15-16,5-2-41 16,2-2 13-16,0-6 26 0,0-2 16 15,2 0 0-15,2-4 1 16,4 0 0-16,-6 0 9 16,0 0-9-16,-2 0 10 15,0 0 1-15,0 0-6 16,0 0 5-16,0 0-10 15,0 0 0-15,0 3-2 16,0-3 2-16,0 0-1 16,0 0 1-16,0 0 1 15,0 0-2-15,0 0-8 0,0 11-41 16,-9 0-173 0,-9 3-16-16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57:07.46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21970 18530 126 0,'0'0'59'0,"0"0"-59"15</inkml:trace>
  <inkml:trace contextRef="#ctx0" brushRef="#br0" timeOffset="658.7532">22643 17616 856 0,'0'0'179'0,"0"0"-121"16,0 0-39-16,0 0-19 15,0 0-21-15,0 0-113 16,0 0-64-16,-87-44 65 16,107 66-56-16</inkml:trace>
  <inkml:trace contextRef="#ctx0" brushRef="#br0" timeOffset="10688.0386">10893 12613 3 0,'0'0'0'16</inkml:trace>
  <inkml:trace contextRef="#ctx0" brushRef="#br0" timeOffset="17197.203">4772 3746 525 0,'0'0'199'0,"0"0"-139"16,0 0-34-16,0 0 27 15,0 0-30-15,0 0-22 16,40-141 28-16,-31 95 59 16,0 0 27-16,0-4-68 15,-3 0 6-15,2-7-24 16,-2-3 6-16,1-6-13 15,3-2-11-15,2-4 8 16,1-1-1-16,3 5-16 0,-1 8 6 16,-1 12-7-16,-5 14 6 15,-1 12-1-15,-5 12-6 16,-1 4-6-16,0 4 4 16,0 2-19-16,3 0-30 15,4 0-33-15,4 6 38 16,7 12 18-16,9 10 9 15,3 10 8-15,5 10 2 16,6 14 8-16,1 7 1 16,0 3-1-16,1-2-1 15,-3-4 1-15,1-12-9 16,-5-11 2-16,-7-11-6 16,-2-10 4-16,-4-10 0 0,-8-6 4 15,-5-2 6-15,-3-4 11 16,-5 0 23-16,0-8 72 15,3-20-24-15,2-15-57 16,2-11-18-16,4-12-5 16,1-8-2-16,7-8 0 15,2-6-2-15,0 1-28 16,4 11 8-16,-6 14 22 16,-7 18 2-16,-5 18 12 15,-7 11-7-15,-4 12-7 16,0 3-21-16,2 0-29 15,1 3-42-15,3 26 11 0,4 17 69 16,0 30 12 0,1 7 7-16,1 7 1 0,-3 6 0 15,-1-18 4 1,2 4-7-16,3-10-5 0,1-14-1 16,3-7 1-16,1-11-6 15,11-8-56-15,-5-8-122 16,-2-20-91-16</inkml:trace>
  <inkml:trace contextRef="#ctx0" brushRef="#br0" timeOffset="17489.9956">6287 2685 789 0,'0'0'175'0,"0"0"-59"15,0 0-77-15,0 0-39 16,0 0-4-16,0 0-21 16,0 0-23-16,6 20 12 15,6 20 19-15,1 14 17 16,1 14 16-16,-1 9-5 15,0 0-4-15,1 4 2 16,-1-1-2-16,16 25-7 16,-4-21-75-16,-5-23-195 0</inkml:trace>
  <inkml:trace contextRef="#ctx0" brushRef="#br0" timeOffset="19034.333">4448 11616 456 0,'0'0'146'0,"0"0"-58"16,0 0-62-16,0 0-15 16,0 0 4-16,0 0-2 15,0 0 16-15,6 0 37 16,-4 0 31-16,-2 0-6 16,2 0-6-16,-2 0-2 15,2-12-12-15,3-12-6 16,3-16-48-16,6-18-17 15,3-14 1-15,4-10 5 16,-4-3-6-16,1 5 1 16,-4 4-1-16,-5 10 0 15,-1 13 0-15,-1 11 2 16,-3 16-2-16,2 11 0 16,-2 8-12-16,2 7-58 15,7 8-82-15,10 28 90 0,6 17 48 16,4 16 13-16,5 14 1 15,-2 3 1-15,0-3 0 16,-5-10 0-16,-2-8 1 16,-5-13-2-16,0-10 0 15,-3-12 0-15,-6-10 1 16,-1-8-1-16,-8-8 0 16,-1-2 0-16,-1-2 1 15,-2 0 7-15,3-6 23 16,2-20 14-16,4-12-27 0,5-14-17 15,-1-6 0 1,3-8 9-16,4-9-9 0,2-7-1 16,5-6-11-16,0 2 1 15,0 7 0-15,-8 21 10 16,-8 20 0-16,-5 18 6 16,-4 14-6-16,-4 6-10 15,2 0-35-15,2 2-34 16,5 22 34-16,4 14 27 15,3 20 10-15,-1 14 8 16,5 15 17-16,-2 1 5 16,0 0-5-16,2-5-5 15,3-9-11-15,6-6 1 16,8-6-2-16,28-12-2 16,-9-14-137-16,-8-26-223 0</inkml:trace>
  <inkml:trace contextRef="#ctx0" brushRef="#br0" timeOffset="19701.321">5746 11077 598 0,'0'0'91'0,"-10"-102"-22"16,10 33-10-16,0-7-41 15,17 6 3-15,2 6 17 16,1 14 15-16,3 12-28 16,-6 12-12-16,1 12-13 15,1 7-10-15,2 7-17 16,6 3-8-16,4 23 11 15,5 20 23-15,7 28 0 16,-6 36 1-16,-5 28 1 16,-12-9 10-16,-16-25-2 15,-4-35-8-15,0-22 13 16,-4 6-12-16,-12 1 6 16,-1 2 0-16,-6-8-7 15,1-8 1-15,-5-6 8 0,0-6-7 16,0-8 4-16,1-7 9 15,3-10-4-15,3-3-1 16,9-3 1-16,5-24-12 16,6-9-18-16,2-8-9 15,22 0 8-15,8 10 6 16,3 10-3-16,3 17-36 16,0 7-11-16,7 15 37 15,1 17 24-15,6 8 1 16,6 0-1-16,6-4 1 15,3-10-1-15,-3-10 1 16,-3-14-10-16,-8-2 11 16,-13-20 5-16,-9-16 65 0,-10-8 22 15,-13-6 21 1,-6 0-22-16,-2 2 13 0,-4 6-24 16,-12 11-60-16,1 13-20 15,1 10-17-15,-1 21-66 16,4 16-164-16,-1 8-88 0</inkml:trace>
  <inkml:trace contextRef="#ctx0" brushRef="#br0" timeOffset="30515.5961">9856 4128 59 0,'0'0'5'0,"0"0"28"15,0 0-32-15,0 0 17 16,0 0 133-16,-8-22-98 15,6 18-19-15,2 2 48 16,-3 1-49-16,3 1-26 16,0 0 9-16,0 0 7 0,-2 0-10 15,2 0 0-15,0 0-3 16,-3 0-1-16,3 0-9 16,0 0-11-16,-2 0 11 15,2 0 8-15,0 0 0 16,0 0 4-16,0 0-11 15,0 0 11-15,0 0-5 16,0 0-1-16,0 0 5 16,0 0 15-16,0 0-6 15,0 0-9-15,0 0-4 16,0 0-6-16,0 0 0 16,0 0 0-16,0 0-1 15,0 0 0-15,0 0 1 0,0 0-1 16,0 0 0-1,0-3 7-15,0 3-6 0,0-1 0 16,0 1 0-16,5-3-1 16,4 3-1-16,6 0 0 15,8-1 1-15,3-2 10 16,6-1-2-16,1-2 2 16,5 1-3-16,5-4 15 15,-1 1 2-15,2 0-12 16,1 1-11-16,1-4 6 15,1 1-7-15,3-2 7 16,-4 0 3-16,3 0 2 16,-4-4-4-16,0 2 1 15,-6-2 4-15,-3 2 0 0,-5 0-6 16,-4 4-5 0,-4 2-1-16,-4 0 0 0,-3 4 6 15,-3 0-7-15,-1 2 0 16,-4 0 0-16,1 0 0 15,0 2 0-15,-2-2-1 16,0 2-6-16,-3 0-12 16,-2 0-33-16,-2 4-59 15,-6 36-39-15,-17-4 4 16,-6 2-60-16</inkml:trace>
  <inkml:trace contextRef="#ctx0" brushRef="#br0" timeOffset="40980.6593">10186 12292 168 0,'0'0'31'15,"0"0"-5"-15,0 0-3 16,0 0-1-16,0 0-5 15,0 0-5-15,-11-8-11 16,11 8 6-16,0 0-7 16,0 0 0-16,0 0-8 15,-2 0 0-15,2 0 8 0,0 0 1 16,0 0 17 0,0 0 10-16,0 0-5 0,0 0 58 15,0 0-1-15,0-2-28 16,0 2-10-16,0 0-16 15,0-2-10-15,0 2-13 16,0 0-2-16,0-2 5 16,0 0-5-16,7-2 9 15,8-4 8-15,10-2 2 16,6-4 4-16,7-2-6 16,7 0-10-16,5-2-6 15,6 1 5-15,4 2-6 16,5-2 0-16,4 2-1 15,-3 3-20-15,26 2-33 16,-18 2-96-16,-16-1-121 0</inkml:trace>
  <inkml:trace contextRef="#ctx0" brushRef="#br0" timeOffset="47088.1568">12680 10925 362 0,'0'0'229'0,"0"0"-105"16,0 0-67-16,0 0 28 15,0 0 4-15,0 0-9 16,-5 0-31-16,5 0-26 15,0 0 6-15,0 0 10 0,0 0-13 16,0 0 0-16,0 0-11 16,0 0-5-16,0 0-10 15,0 0 0-15,5 0-13 16,12 0 2-16,14 0-4 16,21-7 15-16,12-5 6 15,19-4-5-15,8-6-1 16,3 2-25-16,24-2-89 15,-26 8-112-15,-30 4-148 0</inkml:trace>
  <inkml:trace contextRef="#ctx0" brushRef="#br0" timeOffset="47464.7349">12978 10561 552 0,'0'0'124'0,"0"0"-114"15,0 0-10-15,0 0-25 16,0 0 12-16,0 0-2 16,7 111 15-16,-7-65 16 15,0 10 26-15,-5 6-15 16,-15 6-5-16,0 3-12 15,7 5-10-15,9-18-135 16</inkml:trace>
  <inkml:trace contextRef="#ctx0" brushRef="#br0" timeOffset="55595.1763">26625 7291 324 0,'0'0'193'0,"0"0"-93"16,0 0-82-16,0 0-9 16,0 0 56-16,0 0-6 15,0 0 16-15,5-38 15 16,-5 38-28-16,0 0-11 16,0-2-22-16,0 2-11 0,0 0-13 15,0 0-5 1,0-2-6-16,6 0-1 0,7-2-1 15,10-4 8-15,10-2 0 16,10-2 1-16,3-2 5 16,2 1-6-16,-2 4 0 15,-1 3 0-15,1 2 1 16,-2 0-1-16,4 0 0 16,-1 2 0-16,-5-2 0 15,-7 0 0-15,-8 4-21 16,-10 0-31-16,-9 0-111 15,-24 28 1-15,-20 8-28 0,-10-2-5 16</inkml:trace>
  <inkml:trace contextRef="#ctx0" brushRef="#br0" timeOffset="56696.6913">27973 7263 147 0,'0'0'62'0,"0"0"-41"16,0 0-3-16,0 0 27 15,0 0 46-15,0 0-2 16,0 0-12-16,-24-8-15 16,24 8-17-16,0 0 2 15,0-2-9-15,0 2-9 16,0 0-5-16,0-2 1 16,0 2-9-16,0 0-16 15,2-2-8-15,9-2-15 16,7-2 23-16,15-4 2 0,12-4 14 15,8-4-15-15,5 2 19 16,-5-2-10-16,-1 4-4 16,-5 0-6-16,-5 3 0 15,-4 1 1-15,-7 6 8 16,-9 0-9-16,-7 4-9 16,-5 0-15-16,-4 0-53 15,-1 4 24-15,-5 25-92 16,0-4 36-16,-5-3-96 0</inkml:trace>
  <inkml:trace contextRef="#ctx0" brushRef="#br0" timeOffset="70314.6705">29452 7277 110 0,'0'0'130'0,"0"0"-38"15,0 0-44-15,0 0-18 0,0 0-23 16,0 0-6-16,-2-2-1 15,2 2 2-15,-2 0 11 16,2 0 26-16,0-2 27 16,-2 2 11-16,2 0-38 15,0 0-3-15,0 0-2 16,0 0-6-16,0 0-12 16,0 0-7-16,0 0-9 15,0 0-2-15,0 0-5 16,6-4 7-16,17 0 0 15,10-3 18-15,14-2 12 16,11-1-6-16,7-2-11 16,8 3-4-16,0 2-7 15,1-1 0-15,-1 4 4 16,-6-2-6-16,-9 3 0 0,-11 2 0 16,-11 1 1-16,-25 6-1 15,-9 16-93-15,-2-2-182 16</inkml:trace>
  <inkml:trace contextRef="#ctx0" brushRef="#br0" timeOffset="72562.3141">31150 6016 191 0,'0'0'378'16,"0"0"-152"-16,0 0-152 16,0 0-63-16,0 0-11 15,0 0-23-15,-9 19 12 16,-6 7 11-16,-1 6 5 15,1 5-2-15,1-1 11 16,-1 4-8-16,-1 6-4 16,-7 6 12-16,-3 4 2 15,-7 6-3-15,-8-1 4 16,3-5-8-16,5-10-9 16,8-14-84-16,10-12-20 15,10-20-66-15,5-10 14 0,0-18-141 16</inkml:trace>
  <inkml:trace contextRef="#ctx0" brushRef="#br0" timeOffset="72800.758">30854 6074 358 0,'0'0'204'16,"0"0"-48"-16,0 0 5 16,0 0-49-16,0 0-60 15,0 0-31-15,0 0-21 16,0-20-20-16,4 20-26 15,5 20-2-15,5 12 24 16,3 10 16-16,8 12 6 16,2 8 2-16,4 1 0 15,4-1 7-15,3-4 5 0,3-6-6 16,1-6 4-16,-5-4 7 16,11 0-17-16,-15-8-94 15,-10-13-166-15</inkml:trace>
  <inkml:trace contextRef="#ctx0" brushRef="#br0" timeOffset="96472.3498">21259 16723 149 0,'0'0'187'0,"0"0"-54"0,0 0-25 15,0 0-10-15,0 0-18 16,0 0-24-16,0-1-14 16,0 1-12-16,0 0-12 15,0 0 0-15,0 0-5 16,0 0-7-16,0 0 4 16,0 0-9-16,0 0-1 15,0 0 0-15,0 0 1 16,0 0 10-16,10-9 1 15,5 0-1-15,8-9 2 16,4-5 2-16,2-3-9 16,-4 4-6-16,2 4 1 15,-4 4-1-15,-3 6-1 16,2 8-15-16,0 0-2 16,1 4-31-16,2 14 6 15,-4 8 18-15,2-2-6 0,-1 2 25 16,3 0 5-16,-1-3 1 15,0-1 0-15,8-8 0 16,3-4 1-16,15-10-1 16,8 0 16-16,10 0 1 15,3-14-3-15,-3 0-12 16,-15 0 3-16,-15 6-5 16,-18 3 0-16,-8 5-10 15,-10 0-11-15,-2 0 0 16,0 0-1-16,2 0-11 0,2 0 26 15,5 5 7 1,3 0 8-16,7-1 2 0,8 0 1 16,11-4-1-16,9 0 6 15,3 0-8 1,4-9 7-16,-2 0-8 0,-6 0 2 16,-1 0-7-16,-9 5-2 15,-3 4 1-15,-2 0-1 16,-4 0-1-16,2 0-1 15,-2 0 1-15,0 0-6 16,4 8 6-16,2-3 1 16,7 0 0-16,7-1 6 15,6 1-4-15,7-5-2 16,7 0 10-16,7 0 0 16,1 0 1-16,2-9-10 0,-8 5-1 15,-7 3 1-15,-8 1-1 16,-8 0 0-16,10 0-35 15,-11 14-80 1,-7-5-142-16</inkml:trace>
  <inkml:trace contextRef="#ctx0" brushRef="#br0" timeOffset="103687.7174">25495 16683 114 0,'0'0'116'0,"0"0"5"16,0 0 0-16,0 0-50 16,0 0-38-16,-6-6-20 15,6 6-12-15,0 0 14 16,0 0-7-16,0 0-2 15,0 0 16-15,0 0 11 16,0 0 9-16,0 0 5 16,0 0 5-16,0 0 31 15,0-4-1-15,0 0-21 16,0-6-48-16,0-4-13 16,0 2 0-16,0-2 0 0,0 0-1 15,0-2 1-15,0 2-1 16,0 4-17-16,2-2-21 15,0 6 6-15,0 2 26 16,1 0 6-16,-3 4-12 16,2 0-33-16,0 0-35 15,2 14 28-15,6 0 39 16,-2 4 13-16,3-2 1 16,7-2 0-16,4-6 0 15,5-4 2-15,8-4 11 16,6 0-5-16,-1-2-6 15,-2-8-2-15,-7 0 0 0,-9 2 1 16,-6-2-1 0,-7 6 0-16,-5 4-1 0,-1 0 1 15,-3 0 0-15,0 0 0 16,2 0-12-16,2 0-7 16,0 14-1-16,4 0 19 15,0 4 1-15,5-2 1 16,6-6-1-16,12-10 0 15,15 0 7-15,16-8 12 16,17-20-6-16,6-6-12 16,-3-2 0-16,-10 4 6 15,-17 10-7-15,-19 12 0 16,-17 2-9-16,-9 8 3 16,-8 0-21-16,-2 0 7 15,0 0 19-15,0 12 1 0,0 2 1 16,0 0-1-16,4-4 0 15,14 2-3-15,11-4 3 16,9-2 13-16,6 2-2 16,6-2 1-16,0 2-11 15,0 0 7-15,1 2-6 16,-2 2-2-16,5-6-2 16,-1-2-14-16,37-4-37 15,-15 0-80-15,-6-10-98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01:11.58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4030 3876 202 0,'0'0'296'15,"0"0"-55"-15,0 0-149 16,0 0-56-16,0 0-11 16,0 0 4-16,7 2 24 15,-3-2 18-15,-2 0 3 16,2-8-3-16,6-12-19 15,3-10-25-15,12-19-3 16,10-16-10-16,21-30-13 16,22-27 9-16,-4 6-9 15,-8 12 0-15,-12 17 0 16,-21 31 7-16,-4 6-8 16,-4 8 0-16,-10 18-1 15,-8 13-7-15,-3 11-13 0,1 0-47 16,2 21-21-1,-3 35 21-15,-4 38 52 0,0 5 16 16,0-4 11-16,-4-10 3 16,4-31-13-16,0 2-1 15,0-4-9-15,17-14-3 16,6-14 10-16,8-16 2 16,6-8 7-16,15-19 2 15,8-32 14-15,11-17-11 16,3-14 2-16,-5-6-5 15,-4 2 2-15,-12 7-3 16,-11 15-1-16,-13 16-1 16,-12 18 36-16,-9 16-24 0,-6 8-12 15,0 6-6 1,-2 0-15-16,0 0-11 0,3 0-12 16,1 18 5-16,-2 10 33 15,-2 10 4-15,0 10-3 16,0 12 12-16,-9 7 2 15,-9 5 1-15,-1 6-16 16,1 0-12-16,11 26-56 16,7-20-147-16,0-23-83 0</inkml:trace>
  <inkml:trace contextRef="#ctx0" brushRef="#br0" timeOffset="248.4997">5882 2827 735 0,'0'0'254'15,"0"0"-180"-15,0 0-26 16,0 0-48-16,0 0-25 16,0 0-7-16,0 0 32 15,-25 72 10-15,8-15 24 16,1 4-20-16,0 8 2 15,7-5-16-15,5 0 0 16,4 18-59-16,6-14-120 16,6-19-213-16</inkml:trace>
  <inkml:trace contextRef="#ctx0" brushRef="#br0" timeOffset="1741.3201">4122 11408 340 0,'0'0'163'16,"0"0"-43"-16,0 0-44 15,0 0 4-15,0 0-9 16,0 0-15-16,0 0-10 16,-9-8 16-16,9 8 5 0,0-2-8 15,0 2-5-15,0 0-17 16,0-4-6-16,0-3-7 16,0-11 11-16,15-14 26 15,8-18-41-15,3-12-19 16,4-4 9-16,-7 0-9 15,-2 10 5-15,-3 5-5 16,-3 9-1-16,1 4 0 16,-1 4 0-16,3 4-1 15,-5 8 1-15,-4 6-1 16,-2 10-21-16,0 6-19 16,1 0-40-16,3 14 29 0,5 20 25 15,3 34 8 1,-9 7 18-16,-1 13-8 0,-3 4 9 15,0-18 2-15,2-6-2 16,1-15 0-16,5-19-6 16,1-18 5-16,5-16 0 15,12-6 1-15,18-55 9 16,27-49 24-16,-2-6-18 16,-8 6-9-16,-16 11-6 15,-20 33 7-15,0 0-7 16,1 2-1-16,-8 14 1 15,-3 10 0-15,-6 10 0 16,-1 3 1-16,-3 9-1 0,-3 4 0 16,2 5-1-16,-4 5-9 15,-1 1-2-15,1 3-2 16,0 0 5-16,4 10-7 16,-1 16 10-16,-1 10 6 15,-1 13 9-15,-2 13-3 16,-5 12 8-16,0 8-5 15,0 8-3-15,0 3-6 16,13 21-78-16,0-24-164 16,3-26-169-16</inkml:trace>
  <inkml:trace contextRef="#ctx0" brushRef="#br0" timeOffset="2313.3762">5581 10921 803 0,'0'0'163'0,"0"0"-99"15,0 0 24-15,6-145-62 16,28 97-19-16,8 6-6 15,5 7-1-15,2 12-2 0,-5 17-12 16,-1 6-2 0,-7 22-23-16,-14 40 4 0,-22 44 35 15,-14 40 0-15,-28-1 9 16,-7-25-8-16,9-40 0 16,9-28 11-16,-2 1-12 15,1-1 1-15,3-6 0 16,11-16 0-16,9-16-1 15,9-10-17-15,0-4-15 16,9-18-4-16,24-20 13 16,10-12 16-16,4-4 7 15,-2 7 0-15,-5 14 0 16,-7 15-11-16,-4 11-24 16,-2 7-36-16,0 4 15 15,0 17 23-15,2 2 16 0,2 4 9 16,2-4 7-1,0-2-6-15,1-7-4 16,1-6 11-16,-1-6 7 16,-1-2 26-16,-2 0 10 0,-2-6 2 15,-2-10 0-15,-2-4-5 16,2-9-9-16,2-7-18 16,0-6-13-16,0-12-20 15,-8 10-71-15,-16 12-104 0</inkml:trace>
  <inkml:trace contextRef="#ctx0" brushRef="#br0" timeOffset="14301.5684">5892 2873 80 0,'0'0'135'0,"0"0"-43"0,0 0-38 16,0 0 19-16,0 0-41 15,0 0 11-15,0-14-2 16,0 14-9-16,0 0 4 16,0 0 17-16,0 0 2 15,0 0-3-15,0 0-6 16,0 0-20-16,0 0-13 16,0 0-10-16,0 0-3 15,-2 0 0-15,2 0-3 16,0 0-6-16,-2 0 1 15,0 0-2-15,-2 8 10 16,-1 6-1-16,-1 3 2 16,-4 4-2-16,2 4 2 15,-3 2 4-15,-1 4-5 16,1 3-1-16,0 2-1 0,0 0 1 16,0 0 0-16,2-2 1 15,2-2-1-15,0-2 0 16,1-1-1-16,2-2 2 15,-3 4 0-15,0-2-1 16,-2 4 1-16,5-1 0 16,-1-2-1-16,3-2 0 15,2-4-16-15,0-4-4 16,0-6-3-16,0-4-1 16,0 6-2-16,0-6-19 15,0-4-161-15</inkml:trace>
  <inkml:trace contextRef="#ctx0" brushRef="#br0" timeOffset="41160.4164">646 7369 91 0,'0'0'206'0,"0"0"-76"16,0 0-88-16,0 0-25 15,-7-8 11-15,5 8 8 0,2 0-13 16,-2 0 12-1,0 0 22-15,2 0 10 0,-3 0-2 16,3 0-5-16,0 0-16 16,0 0-13-16,0 0-5 15,0-2-5-15,0-4-5 16,0-4 20-16,0-8 7 16,7-4-43-16,2-4-1 15,1 2 1-15,0 4 0 16,3 5 0-16,0 4-8 15,5 3-23-15,3 4-17 16,-2 2-6-16,1 2 14 16,-1 0-8-16,-2 2 8 15,-3 10 2-15,-3 3 15 16,-1 6 1-16,2 1 21 0,-1 6 2 16,2 2 0-1,3-4 1-15,2-2 3 0,4-6-5 16,0-8 0-16,5-8 8 15,4-2-2-15,5-8 9 16,-3-12-2-16,1 0-2 16,-8 2 5-16,-7 4-13 15,-9 6 3-15,-5 4-6 16,-1 2-2-16,4 2-14 16,0 0-1-16,9 0 17 15,8 0 0-15,11-2 0 16,7-8 11-16,5-4 21 15,4-4-5-15,1-4 2 0,0-3-10 16,-4 4-10-16,3-1-2 16,-4 4-7-16,2 0 0 15,1 1 0-15,7 9-22 16,-13 3-56-16,-16 2-120 0</inkml:trace>
  <inkml:trace contextRef="#ctx0" brushRef="#br0" timeOffset="44199.2786">661 15737 312 0,'0'0'166'0,"0"0"-28"0,0 0-22 16,0 0 18-16,0 0-34 15,0 0 8-15,0 0-28 16,-15-20-15-16,15 16-15 15,0 4-13-15,0-10-8 16,0-2-12-16,0-10-17 16,6-10-14-16,8-7 6 15,-1 2 8-15,-2 10 0 16,-4 9-1-16,-2 6 1 16,-3 12-13-16,-2 0-27 15,4 0-73-15,5 4-13 16,5 13 94-16,1 1 26 15,3 0 6-15,-1 0-10 16,1-4-3-16,-3-6 4 0,2 2 3 16,1-6 6-1,-3 1-1-15,5 4-6 0,0-1 6 16,2-2 1 0,7 2-1-16,5-8 1 0,5 0-1 15,9 0 1-15,5-10 7 16,6-8-6-16,-2 2 7 15,-6 6-8-15,-9 6-6 16,-8 4-27-16,-12 4-9 16,-2 14 19-16,-5 0 23 15,4 4-2-15,-1-8 2 16,1-10-10-16,6-4 10 16,8 0 9-16,5-14 12 0,3-12-21 15,9-10-24-15,-11 4-79 16,-15 7-138-16</inkml:trace>
  <inkml:trace contextRef="#ctx0" brushRef="#br0" timeOffset="57763.0568">9983 4241 54 0,'0'0'62'0,"0"0"-25"15,0 0 125-15,0 0-69 16,0 0-9-16,0 0-36 16,0-18 17-16,-2 14-26 15,0 0-6-15,0 0 3 16,-2 2 27-16,1 0-12 16,1 2-8-16,0-2-14 15,2 2-17-15,0 0-12 16,0-2 0-16,0 2-11 0,0-3 1 15,0 2 8 1,7-3-17-16,8 0 11 0,3-2 8 16,2 0-1-16,2 0-6 15,0 1-9-15,3 1-7 16,-6 3-3-16,2 1-16 16,-1 0 2-16,-5 0 1 15,-1 1 14-15,-1 8-4 16,-4 0-4-16,0 2 14 15,-2-4 8-15,-3 2 4 16,3-3 7-16,-1-2 6 16,6-4-5-16,7 0 8 15,16-4 7-15,9-20 22 16,14-8-15-16,4-4-13 0,-2 0-7 16,-11 8-2-16,-8 7-1 15,-14 9 0-15,-12 9-26 16,-7 3-30-16,-2 0-24 15,-4 0 46-15,2 0 19 16,5 0 14-16,7 1 0 16,24 16 1-16,-1-2 0 15,2 3-124-15</inkml:trace>
  <inkml:trace contextRef="#ctx0" brushRef="#br0" timeOffset="59973.574">14295 6796 42 0,'0'0'74'16,"0"0"-38"-16,0 0-15 15,0 0-8-15,0 0 25 16,0 0-8-16,0 0 19 15,-5 0-1-15,5 0 11 16,0 0-26-16,0 0-4 16,0 0-13-16,0 0-3 15,0 0 8-15,0 0 5 16,0 0 15-16,0 0 11 16,0 0-23-16,0-3-6 15,0 3 4-15,0-1 5 16,0-2 8-16,0-2 30 0,13-5-13 15,5-4-31 1,3-3-11-16,0 1-9 0,0 4 2 16,-5 2-7-16,-3 2 1 15,-2 6-2-15,-4 0-12 16,-3 2-15-16,1 0-5 16,1 0-4-16,1 0 24 15,0 4 5-15,2 2 6 16,2 0 0-16,2 0 0 15,5-4 1-15,4 1 0 16,9-3 1-16,9 0 12 16,8-9-2-16,4-7-4 15,2 0-6-15,-5 4 0 0,-11 4-1 16,-9 6-10 0,-14 2-41-16,-5 0 11 0,-6 12 9 15,-2 4 13-15,0 1 16 16,3-4 1-16,3-3 0 15,8-6-18-15,5-2 19 16,8-2 8-16,6 0 12 16,3-2 6-16,-2-6-6 15,-1-2 0-15,-2 2-8 16,1 0-11-16,0 0-1 16,4 0 6-16,1-2-6 15,1 0 1-15,1 2 0 16,-8 2-1-16,-8 4-19 0,-21 2-33 15,-4 0-129-15,0 0-215 16</inkml:trace>
  <inkml:trace contextRef="#ctx0" brushRef="#br0" timeOffset="61033.4944">13279 6788 155 0,'0'0'256'0,"0"0"-179"16,0 0-34-16,0 0 68 16,0 0-3-16,0 0-44 15,0 0-3-15,-5-50 9 16,5 50-39-16,0 0-31 15,0 0-21-15,0 1-31 16,0 16 30-16,11 2 15 16,3-1 7-16,1-1 2 15,8-12-2-15,6-5 1 16,10 0 7-16,11-22 26 16,4-6-8-16,-6-2-7 0,-7 6-9 15,-15 6-9 1,-12 10-1-16,-8 7-1 0,-6 1-15 15,0 0-24-15,0 11-5 16,2 7 35-16,5 3 9 16,5-3 1-16,7-3-6 15,8-4-14-15,29-5 1 16,-9-6-45-16,-5 0-128 0</inkml:trace>
  <inkml:trace contextRef="#ctx0" brushRef="#br0" timeOffset="62916.3431">619 7524 186 0,'0'0'351'16,"0"0"-194"-16,0 0-96 16,0 0-19-16,0 0-5 15,-31-103 1-15,26 73-12 16,3 0-12-16,2 4 12 0,-2 6 35 15,2 8-5 1,0 4-27-16,0 6-27 0,0 2-2 16,0 0-44-16,0 0-86 15,4 2 23-15,11 10 67 16,6 6 15-16,-1 2 15 16,0 0-1-16,2-4 11 15,1 0 1-15,1-6-1 16,0-4 2-16,3-2 6 15,0-4 2-15,-2 0 2 16,-1 0 1-16,-2-10-7 16,-6 0 11-16,-7 4-3 15,-3 2 2-15,-6 2-9 16,3 2-7-16,-1 0-11 16,3 0-19-16,3 2-12 0,8 14 15 15,6 4 1-15,5 4 14 16,6-4 12-16,8-4 9 15,5-10-2-15,8-6 8 16,6 0 21-16,7-14 3 16,-3-9 5-16,-1-6-12 15,-10 1-17-15,-8 4-2 16,-14 2-7-16,-13 8-6 16,-7 2-7-16,-5 8 7 15,-4 0-12-15,2 4-11 16,-2 0-10-16,2 0-5 15,7 0-4-15,3 0 21 16,5 0 1-16,8 0 12 16,6 0 7-16,10 4 1 0,8 0-1 15,7-2-12-15,6-2-28 16,23 0-49-16,-16-12-40 16,-15 0-236-16</inkml:trace>
  <inkml:trace contextRef="#ctx0" brushRef="#br0" timeOffset="76358.4904">10002 12266 107 0,'0'0'88'0,"0"0"-36"16,0 0-20-16,0 0-6 15,0 0-3-15,0 0 16 16,0 0 102-16,0 0-24 16,0 0-42-16,0 0-23 0,0 0-9 15,0 0 12-15,0-4-10 16,0-6-18-16,0-4-27 16,0-4 16-16,0 0 0 15,0-2-6-15,0 4-3 16,0 1-6-16,0 5-1 15,4 2-11-15,0 4-5 16,0 1 3-16,1-1 3 16,-3 4-2-16,0 0-47 15,1 0-20-15,-1 4 31 16,5 11 30-16,-1 6 18 16,1-1 7-16,2 0 0 15,0-2 0-15,4-6-7 0,1-6-13 16,1-4-7-1,3-2 9-15,2 0 11 0,0-4 28 16,0-8-6-16,-2 0 8 16,-4 4-17-16,-6 4-12 15,-1 0-1-15,-3 4-9 16,4 0-4-16,-2 0 5 16,5 0 7-16,1 0 0 15,3 0 1-15,5 0 0 16,2 2 1-16,0 0 0 15,1 2 0-15,-1-2-1 16,-2 0 3-16,-4-2-2 16,-5 0 6-16,-1 0-6 15,0 0 0-15,1 0-1 16,0 0 0-16,7 0 23 0,2-10-6 16,7-4-2-16,4-2 7 15,0-2-12-15,-2 1 1 16,-5 6-1-16,-6 0-10 15,-9 8-10-15,-5 3-4 16,-2 0-8-16,4 0 2 16,-2 6 19-16,5 8 1 15,-1-2 6-15,8-1-4 16,-1-2-2-16,10-3-8 16,4-6 8-16,9 0 38 15,9 0-1-15,5-8-20 16,5-3-1-16,3 1-16 0,-2 6-41 15,4 4-76-15,-12 4-62 16,-17 6-233-16</inkml:trace>
  <inkml:trace contextRef="#ctx0" brushRef="#br0" timeOffset="79501.3455">12994 15897 497 0,'0'0'140'15,"0"0"-39"-15,0 0-27 16,0 0-14-16,0 0-29 0,0 0-13 15,-2-14-2-15,2 14 4 16,0 0-4-16,0 0-1 16,0 0 4-16,0 0 11 15,0 0-14-15,0 0-10 16,0 0-6-16,0 0-1 16,10 0 0-16,15-4 0 15,11-2 1-15,9-10 1 16,1-2 1-16,3-2-1 15,-5 0 8-15,-10 4-9 16,-10 8 1-16,-11 0 0 16,-7 4-1-16,-4 4 0 15,0 0-1-15,-2 0-5 16,0 0 3-16,2 0-13 16,0 0-1-16,3 0 15 0,1 8-4 15,4-2 6-15,1 2 0 16,7 0 0-16,5 2 1 15,9-2-1-15,6 0 0 16,11-2-61-16,22-2-46 16,-9-4-79-16,-10 0-308 0</inkml:trace>
  <inkml:trace contextRef="#ctx0" brushRef="#br0" timeOffset="80078.9267">14241 15775 694 0,'0'0'138'0,"0"0"-64"16,0 0-38-16,0 0-20 0,0 0-16 16,0 0 0-16,0 0-9 15,-4-8-2-15,4 26-5 16,0 8 16-16,0 6 6 15,0 2 4-15,0-2 3 16,2-10-7-16,7-8-6 16,6-9-22-16,12-5 8 15,11-9 14-15,9-19 33 16,9-6-13-16,-3 2-10 16,-2 0-8-16,-9 6-1 15,-8 12 1-15,-5 2-2 16,-7 12-13-16,-1 0-15 15,-4 0-22-15,3 18 34 16,3 2 15-16,6 0 0 16,6-2 1-16,10-6-14 0,6-4 14 15,5-8 20-15,2 0 18 16,-1 0 9-16,-3-12-16 16,0-2-20-16,-8-2-11 15,1 2-40-15,-1 0-112 16,-11 2-93-16</inkml:trace>
  <inkml:trace contextRef="#ctx0" brushRef="#br0" timeOffset="86424.201">26707 7150 62 0,'0'0'163'15,"0"0"-72"-15,0 0-9 16,0 0 11-16,0 0-20 15,0 0-14-15,0 0-20 16,0 0 0-16,0 0 6 16,0 0 16-16,0 0 5 15,0 0-17-15,0 0-18 16,0 0-18-16,0 0-12 0,0 0 6 16,0 0-6-16,0 0-1 15,0 0-1-15,0 0 1 16,0 0 0-16,0 0 0 15,0 0 0-15,0 0 0 16,0 0-1-16,0 0 1 16,0 0-1-16,0 0-6 15,0 0 1-15,4 0 5 16,10 0-6-16,6-1 7 16,7-2 1-16,2-1 0 15,4 1 1-15,3-4 0 16,0 3 7-16,-5 0-8 15,-2 2 0-15,-5 2 1 16,-6 0-1-16,-9 0-1 16,-3 0 0-16,-6 0-1 0,0 0-1 15,0 0-7-15,0 0-4 16,0 0-25-16,3 20-67 16,0 5 21-16,-3-7-131 0</inkml:trace>
  <inkml:trace contextRef="#ctx0" brushRef="#br0" timeOffset="91341.3739">28093 7283 72 0,'0'0'77'15,"0"0"2"-15,0 0 21 16,0 0-1-16,0 0-11 16,0 0-10-16,0-6-6 15,0 6-8-15,0 0-9 16,0-2 7-16,0 2-9 16,0 0-15-16,0-2-1 15,0-2 4-15,0 0-9 16,0-4 21-16,0-4 5 0,0-2-46 15,0-2-10-15,0 0 14 16,0 3-3-16,0 4 3 16,0 0 12-16,0 8-18 15,0-2-10-15,0 2-3 16,0 1-10-16,0 0-32 16,0 0-29-16,0 0-15 15,0 0 3-15,4 0 43 16,6 1 30-16,-1 6 13 15,4 0 0-15,-4 1 1 16,2 3-1-16,-5 1-34 16,-1 1-5-16,-3 2-3 15,1-1-14-15,-1-4 39 16,0-4 17-16,5-2 1 0,4-4-1 16,5 0 2-16,3 0 8 15,1 0 1-15,1 0-5 16,-6 0 6-16,-5 0-11 15,-6 0 0-15,-2 0-1 16,0 0-9-16,3 0-2 16,-1 4-4-16,4 4 15 15,4 2 1-15,1 0-1 16,8-2 0-16,1 0 12 16,4-6-6-16,3 0 5 15,-2-2-9-15,-2 0 6 16,-1 0-8-16,7 0-29 15,-4 0-101-15,-3 0-197 0</inkml:trace>
  <inkml:trace contextRef="#ctx0" brushRef="#br0" timeOffset="94876.7925">28833 7243 199 0,'0'0'192'0,"0"0"-66"16,0 0-37-16,0 0-17 15,0 0-7-15,0 0-14 16,0 0-8-16,0 0-13 15,0 0-15-15,0 0-14 16,0 0 8-16,0 0-9 16,0 0-2-16,0 0-5 15,0 0-2-15,0 0-1 16,0 0 1-16,0-3 2 16,6 3 7-16,4-1 0 0,3-1 2 15,3-2 8-15,1 2-10 16,6-4 7-16,-1 2 0 15,2-4 3-15,5-2 2 16,2 0 4-16,-2-1-3 16,-4 1-2-16,-5 5 1 15,-5-2-11-15,-1 1 0 16,-1 2 8-16,3 0-8 16,-3 0-1-16,3 1 1 15,-3 0 0-15,3-1 0 16,2 3-1-16,0-3 1 15,-3 1-1-15,1 3 0 16,-3 0 0-16,-3 0 0 0,-2 0-1 16,-1 0 0-1,1 0-8-15,2 0 8 0,-1 0 0 16,-1 0-5 0,1 0 5-16,-2 0 1 0,0 0 0 15,-3 0 0-15,-2 0-2 16,0 0 2-16,-2 0-1 15,2 0 1-15,-2 0 0 16,0 0 3-16,0 0-3 16,0 0 0-16,0 0 0 15,3 0-7-15,1 0-5 16,1 0 6-16,0 0-4 16,-1 3-13-16,-2-2-10 0,2 2 16 15,3-2 11 1,0 2 4-16,0-3 1 0,1 0-21 15,1 1 9 1,3-1 2-16,-1 4-14 0,-5 6-66 16,-2 0-20-16,-4-2-231 15</inkml:trace>
  <inkml:trace contextRef="#ctx0" brushRef="#br0" timeOffset="98298.0392">29096 5198 393 0,'0'0'183'0,"0"0"-83"16,0 0-5-16,0 0 11 15,0 0-28-15,0 0-39 16,0 0-9-16,0 0-7 16,0 0-10-16,0 0-12 15,0 0-1-15,0 8-9 16,0 10-10-16,0 18 6 15,0 33 13-15,0 42 1 16,-4 1 6-16,2-7-6 16,2-13 1-16,0-28-1 15,6 8 0-15,7 2 6 16,5-8-7-16,11 2-63 16,-7-15-102-16,-2-25-239 0</inkml:trace>
  <inkml:trace contextRef="#ctx0" brushRef="#br0" timeOffset="98828.5318">28960 6054 636 0,'0'0'130'15,"0"0"-39"-15,0 0-36 16,0 0-15-16,0 0-8 16,0 0-25-16,0 0-6 0,87-57-1 15,-71 57-7 1,-1 0-5-16,-1 10-17 0,-1 15-14 15,3 9 17-15,-1 8 14 16,-1 4 12-16,-1-2 9 16,2-4-9-16,-3-8 0 15,1-11 9-15,-4-14-9 16,2-7 11-16,2 0 23 16,7-24 96-16,5-16-78 15,2-14-52-15,-10-26 0 16,-5 9-103-16,-12 16-170 0</inkml:trace>
  <inkml:trace contextRef="#ctx0" brushRef="#br0" timeOffset="99876.3543">28878 4082 446 0,'0'0'241'0,"0"0"-140"16,0 0-27-16,0 0 25 16,0 0-26-16,0 0-33 15,0 0-40-15,0-30-11 0,0 30-15 16,0 16-18-1,0 12 17-15,-4 13 27 0,-6 9 0 16,-3 8 7-16,-3 2-6 16,1 2 0-16,-3-2 0 15,0-2 1-15,2-1 8 16,3-5-10-16,1 2 0 16,4-4 1-16,4-4 4 15,-1-6-5-15,5-10-7 16,0-10-9-16,0-9 3 15,0-10 13-15,0-1 0 16,2-10 74-16,13-21 11 16,8-16-85-16,8-13-16 15,3-6 0-15,-1 2-21 0,-2 6 0 16,-2 11 23-16,-4 15 2 16,-5 10 1-16,-5 12-12 15,1 9-8-15,-3 1-45 16,1 5 21-16,-1 22 7 15,0 6 9-15,-3 11 15 16,-2 3 22-16,-3-1 1 16,-3-2 1-16,-2-8-1 15,0-6-15-15,0-6 16 16,-11-4 7-16,-7-4 3 16,-7 0 4-16,-3-2-2 0,-4 2-1 15,-8-4 7-15,-2 1-18 16,-3-4 13-16,-1-3-13 15,3-3 8-15,7-3-6 16,9 0-2 0,21-14-14-16,4-7-86 0</inkml:trace>
  <inkml:trace contextRef="#ctx0" brushRef="#br0" timeOffset="102649.421">30230 7193 104 0,'0'0'136'15,"0"0"-44"-15,0 0 23 16,0 0 1-16,0 0-14 16,0 0-25-16,0 0-21 15,0 0 15-15,0 0-15 16,0 0-8-16,0 0-29 16,0 0-1-16,0 0-3 15,0 0-6-15,0 0-1 16,0 0-6-16,0 0-1 15,0 0-1-15,0 0 0 16,0 0-2-16,0 0-6 16,0 0 6-16,0 0-8 0,3-3-2 15,14 3 2-15,7-1 9 16,8-2 1-16,5 2 1 16,4 1 5-16,1 0-6 15,4 0 1-15,4 0-1 16,8 0 3-16,6 0-2 15,3 0 0-15,5 0 7 16,-3 0-8-16,-7 0 0 16,-8 0 2-16,-14 0-2 15,-11 4-45-15,-14 10-112 16,-15-4-191-16</inkml:trace>
  <inkml:trace contextRef="#ctx0" brushRef="#br0" timeOffset="114676.3644">25660 16663 107 0,'0'0'81'16,"0"0"-39"-16,0 0-31 0,0 0 2 15,0 0 22-15,0 0 9 16,-13-36 13-16,11 28-21 15,2 0 7-15,0 2-10 16,-2 2 15-16,2 0 7 16,0 0-16-16,0 0 0 15,-2 0-16-15,2 2 6 16,0-2 2-16,-4-4 8 16,4 4-10-16,-2 2 13 15,2-2-12-15,0 0 5 16,0 4-9-16,0 0-13 15,0 0-13-15,0-4 0 16,0-2-1-16,10-6-1 0,15-6 2 16,6-8 0-16,4-2 0 15,1 2 1-15,-7 0-1 16,-10 12 0-16,-3 0 0 16,-9 10 0-16,-3 0 0 15,-2 4-1-15,-2 0-9 16,2 0-3-16,2 0 1 15,0 12 11-15,0-2-5 16,3 8 6-16,1-4 0 16,4 2 0-16,1 2-1 15,3 0 0-15,6 0 1 16,2-4 1-16,5 2-1 16,7-2 1-16,1 0 0 15,6-10-1-15,2 0 2 0,0-4-1 16,-1 0 6-16,-1 0-7 15,-6 0 1-15,-1 0 0 16,-7-4 0-16,-2 4-1 16,-6 0 0-16,0 0 0 15,-1 0 0-15,-3 4 0 16,4 2 0-16,1 2-1 16,2-4 1-16,8 2 1 15,2-2 0-15,3 0-1 16,3 0 2-16,0 0-1 15,-2-4 1-15,0 0 0 16,-5 0 0-16,-1 0-1 16,-3 0 6-16,-5 0-6 0,-2 0 1 15,0 0-1 1,1 0 0-16,8 0-1 0,38 6 0 16,-7 2-31-16,5-8-166 0</inkml:trace>
  <inkml:trace contextRef="#ctx0" brushRef="#br0" timeOffset="134739.3891">521 7497 135 0,'0'0'190'15,"0"0"-11"1,0 0-102-16,0 0-44 0,0 0-20 16,0 0 47-16,-7-5 17 15,5-10-44-15,0-3-33 16,2-8-19-16,0-8-2 15,4-10 5-15,16-6-9 16,0-4 18-16,1 6 7 16,-8 9 0-16,-3 17 0 15,-2 15 0-15,-4 7-77 16,3 4-28-16,3 21 69 16,4 8 31-16,1 3 5 15,6 0 1-15,-3-8-1 16,1-4-1-16,0-8-8 0,-4-4 9 15,1-4-1 1,-3-2 1-16,3-2 2 0,-1-2-2 16,1-2 0-16,-1 0 12 15,3 0-2-15,5 0 0 16,1 0 1-16,5 0 2 16,2 0-11-16,2 0-1 15,4 0-1-15,0 0-9 16,3 0 2-16,0 12 4 15,5 4-11-15,4-2 14 16,2-4 0-16,9-6 0 16,3-4 11-16,8-10 28 15,5-20 9-15,4-8-14 0,-2-6-19 16,-7 2-9 0,-15 8 1-16,-18 7-7 0,-14 13 0 15,-15 9-7-15,-7 5-11 16,-2 0-8-16,0 0 13 15,3 1-56-15,17 26 29 16,0-1-15-16,3-6-79 0</inkml:trace>
  <inkml:trace contextRef="#ctx0" brushRef="#br0" timeOffset="157739.2263">4300 11903 26 0,'0'0'140'0,"0"0"-36"15,0 0 23-15,0 0-95 16,0 0-12-16,-10-40 147 16,8 40-24-16,0 0-72 15,2 0-55-15,0 0-16 16,0 0-13-16,0 0-10 15,0 0 4-15,0 0 10 16,0 0-4-16,0 0-1 0,0 0 9 16,12-4 5-16,7-4 16 15,10-2 0 1,5-4-6-16,6-2 0 0,2 2-9 16,0 4-1-16,3 3-1 15,0 6-13-15,4-2 2 16,4 2 4-16,3-1 7 15,2-2-7-15,-5 4 8 16,-3 0 0-16,-10 0-8 16,-5 11-13-16,-8 10-14 15,-2 3 9-15,-4 0 13 16,6-2 13-16,9-10 1 16,17-12 17-16,37-20 7 15,39-42-5-15,-5-4-7 0,-8 3-4 16,-24 13-8-1,-34 24-1-15,-2 2 0 0,-1 4-6 16,-14 12-5-16,-10 8-12 16,-7 0-3-16,-2 0-3 15,3 10 20-15,2 2 8 16,8 0 1-16,8-2 0 16,8-6 6-16,15-4 1 15,15 0 10-15,10-4 9 16,30-16-4-16,28-4-13 15,36 0-9-15,13 6-8 16,-44 8-43-16,-36 4-146 0</inkml:trace>
  <inkml:trace contextRef="#ctx0" brushRef="#br0" timeOffset="171779.4725">423 16062 209 0,'0'0'218'0,"0"0"-141"15,0 0-31-15,0 0-17 16,0 0 21-16,0 0-17 15,-35-54 1-15,31 44 15 0,0 6 1 16,4 0 11-16,-2 0 1 16,0 4-20-16,0-6-22 15,0-2-5-15,2-5-13 16,0-5-2-16,0-4 0 16,0-6-11-16,0 2 11 15,0 4 1-15,2 4-1 16,4 8 0-16,-2 6-39 15,8 0-37-15,1 4 31 16,5-4 16-16,3 2 15 16,-2 2 5-16,2 0 7 15,-4 0-13-15,-1 0-4 16,1 14-8-16,1 10 8 16,1 10 19-16,-2-2 0 15,-1-1 9-15,1-4-9 0,-1-10 0 16,-1-7-9-16,6-10 8 15,4 0 2-15,10-18 23 16,11-18 17-16,8-9-20 16,2 1-9-16,-4 4-7 15,-11 12-5-15,-9 12-1 16,-10 12-31-16,-7 4-16 16,-1 0 14-16,1 12 15 15,4 2 13-15,-2 2 6 16,1 0 0-16,7 0 0 15,6-8-5-15,11-2 5 16,12-2 0-16,10 0 12 16,5-4-6-16,0 0-5 0,-4 0 11 15,-2 0-11-15,-6 0-1 16,-4-4 1-16,-1 0 1 16,-8-6-2-16,-5 2 8 15,-11-2-1-15,-8 6-7 16,-9 0 1-16,-6 0 0 15,0 4 0-15,-3 0-1 16,6-4 0-16,9 2 0 16,4-2 0-16,16-4 0 15,5-2 0-15,31-2 0 0,-11 2-29 16,-15 2-185-16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22:55.3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2931 3657 211 0,'0'0'174'0,"0"0"-119"16,0 0-23-16,0 0-5 15,0 0 11-15,0 0 50 16,5 0 9-16,-5 0-31 16,0 0-8-16,0 0-9 15,0 0 6-15,0 0 20 16,0 0 13-16,0 0 21 0,2-6-2 16,-2-14-27-16,2-14-43 15,6-16-31-15,2-14-6 16,3-14-6-16,5-11 5 15,3-19 1-15,-4 10 0 16,-3 5-1-16,-1 14 1 16,-7 28 0-16,0 13 0 15,-4 18 0-15,0 14-7 16,0 6-33-16,3 4-101 16,3 22 22-16,6 12 90 15,1 15 21-15,3 10 8 16,0 6-1-16,0 5-5 0,-1 0-2 15,1 0 6-15,1-1 2 16,-4-7-1-16,-1-12-17 16,-4-10-12-16,-1-16 4 15,-5-12 9-15,1-10 15 16,0-6 2-16,-1 0 28 16,3-26 38-16,8-36 28 15,10-46-94-15,6-37-7 16,2 7 7-16,-8 26 2 15,-5 39-2-15,-7 33 0 16,1 6 0-16,-3 8 1 16,-2 4 7-16,-2 12-8 15,-3 6-6-15,5 4-10 0,2 0-8 16,7 0 9 0,2 0 14-16,2 0-15 0,0 16-6 15,-1 10 9-15,0 10 5 16,-2 13 8-16,-6 13 3 15,-4 8-2-15,-4 4 14 16,-5-2-8-16,0-4 3 16,0-6-10-16,2-4-28 15,2 15-70-15,-2-15-100 16,0-20-147-16</inkml:trace>
  <inkml:trace contextRef="#ctx0" brushRef="#br0" timeOffset="258.8515">4059 2745 656 0,'0'0'169'16,"0"0"-167"-16,0 0-2 15,0 0-33-15,0 0 23 16,0 0 10-16,11 130 0 16,-2-67 0-16,0 6 1 0,0 20-1 15,4 25 7-15,3 32-7 16,-3-21-64-16,-1-23-187 0</inkml:trace>
  <inkml:trace contextRef="#ctx0" brushRef="#br0" timeOffset="2130.7824">2985 10574 408 0,'0'0'69'0,"0"0"51"16,0 0-81-16,0 0 45 15,0 0 21-15,0 0-59 16,0 0 38-16,-58-24-15 16,58 24-25-16,0 0-12 15,0 0-15-15,0-3-7 16,0 3-3-16,0 0 1 15,0-1 6-15,0-6 11 16,0-3 15-16,0-12 27 16,0-14-32-16,0-16-25 0,0-10-9 15,0-4 0 1,4 1 0-16,1 7 6 0,-3 7-7 16,3 6 1-16,2 7 0 15,-3 8 0-15,0 12-1 16,-2 6 0-16,-2 8-1 15,3 4-15-15,1 0-18 16,8 0-48-16,3 0 9 16,7 12 42-16,7 10 17 15,5 8 13-15,3 8 0 16,1 10 1-16,3 4 0 16,-1 5 1-16,-1 1 0 15,2-4 0-15,-1-4 0 0,-4-8 0 16,-5-8 1-16,-4-12-2 15,-9-6-1-15,-5-8 0 16,-5-4-5-16,-5-2 6 16,-1-2 1-16,-2 0 12 15,0 0 13-15,0 0 29 16,0-4 27-16,0-12-16 16,0-10-53-16,-5-10-13 15,-1-4 1-15,-1-8-1 16,1-2 1-16,1-6-1 15,0-1 0-15,1-1 0 16,2-2-1-16,2 4 0 16,0 4-5-16,0 8 5 15,0 8-6-15,0 12 6 0,4 8 1 16,-2 5 0-16,3 7-15 16,0 3-9-1,4 1-29-15,4 0-15 0,9 8 21 16,7 16 22-16,4 10 24 15,3 14 0-15,3 8 0 16,-2 4 1-16,-1 4 0 16,-1 0 0-16,-1-3 0 15,1-1-17-15,19 10-72 16,-7-16-128-16,-9-20-128 0</inkml:trace>
  <inkml:trace contextRef="#ctx0" brushRef="#br0" timeOffset="2734.3476">4132 9792 644 0,'0'0'160'16,"0"0"-40"-16,0 0-76 0,0 0 6 16,0 0-35-1,-37-119-8-15,45 97-3 16,13 4-4-16,3 4-1 0,5 6-15 16,3 8-17-16,-3 6-14 15,0 32 8-15,-10 34 16 16,-15 43 0-16,-4 29-1 15,-13-6 22-15,-9-27 1 16,9-41 0-16,3-30 1 16,6-4 0-16,0-4 0 15,2-6 1-15,-1-14-1 16,3-6 0-16,0-6-26 16,0 0 8-16,0 0 18 15,0-2 16-15,7-18 36 16,9-8 3-16,6-8-37 15,2 0-12-15,1 8-6 16,2 12-14-16,4 16-27 0,2 2-51 16,7 26 41-16,1 8 22 15,1 6-20-15,-4-4 13 16,-3-4 15-16,-6-10 6 16,-6-6 14-16,-10-10 1 15,-6-4 1-15,-5-4 88 16,-2 0 112-16,0-10-15 15,0-16-100-15,-2-6-66 16,-5-4 2-16,0 0-12 16,3 6-3-16,4 0-7 15,0 8-113-15,0 2-290 0</inkml:trace>
  <inkml:trace contextRef="#ctx0" brushRef="#br0" timeOffset="8300.909">15610 6248 168 0,'0'0'333'0,"0"0"-176"16,0 0-78-16,0 0 7 15,0 0-7-15,0 0-10 0,0 0-9 16,0 0-8 0,0 0 7-16,0-4 12 0,0-10-3 15,0-12-16-15,0-12-52 16,0-14-6-16,0-10-5 16,6-9 9-16,7 1 1 15,3 2 1-15,-3 6 6 16,-1 6-6-16,-2 8 0 15,-3 10 0-15,-2 9 0 16,-3 10 2-16,1 9-1 16,-1 3-1-16,-2 7 0 15,4 0-22-15,5 0-42 16,5 25-60-16,7 15 73 16,4 12 24-16,0 12 26 0,-3 4 1 15,-5-2 0-15,-1-10 7 16,-5-12-5-16,-4-13 4 15,0-16-6-15,-3-11 0 16,1-4 7-16,1 0 29 16,3-25 65-16,11-32-37 15,3-9-51-15,2-14-13 16,-2-8 0-16,-4 15 0 16,-7 0 1-16,0 10-1 15,-3 19 1-15,-5 14 0 16,0 12 6-16,-4 10 3 15,3 6-10-15,-3 2-14 16,0 0-15-16,4 0-23 16,3 20-1-16,2 14 35 15,4 14 18-15,3 12 1 16,-3 8 6-16,1 5-6 0,-1-3 9 16,3-2-7-16,1-2 6 15,6-4-9-15,19 4-71 16,-6-17-146-16,-5-21-108 0</inkml:trace>
  <inkml:trace contextRef="#ctx0" brushRef="#br0" timeOffset="8799.6968">16356 5482 715 0,'0'0'149'0,"0"0"-58"16,0 0-32-16,8-118-40 15,17 78-18-15,2 4 16 16,-2 8-4-16,-3 10-9 15,-5 5-4-15,-3 9-7 16,-3 4-9-16,-7 0-14 16,-1 9-66-16,-3 17-25 0,0 10 63 15,-13 10 57-15,-6 6 1 16,4-2 1-16,6-2-1 16,9-6-16-16,0-2-5 15,14-1 20-15,12 1 1 16,8-2 1-16,3-4-1 15,3-2 1-15,-2-4 1 16,1 0-1-16,-6 0 10 16,-6-2-4-16,-8 0-6 15,-9 0-1-15,-10 2 26 16,-6 2 30-16,-29 9 35 16,-21 5-29-16,-15 2-62 15,-4-4-4-15,-17-6-135 0,20-14-54 16,20-12-339-16</inkml:trace>
  <inkml:trace contextRef="#ctx0" brushRef="#br0" timeOffset="9156.6319">15564 6872 687 0,'0'0'156'0,"0"0"-48"16,0 0-54-16,0 0-5 15,0 0-4-15,195-138 26 16,-28 47 10-16,31-3-39 16,15 8-24-16,1 15-18 15,-60 25-146-15,-31 4-163 0</inkml:trace>
  <inkml:trace contextRef="#ctx0" brushRef="#br0" timeOffset="37747.4952">22701 7239 153 0,'0'0'104'0,"0"0"-77"0,0 0 203 16,0 0-35-1,0 0-70-15,0 0-27 0,0 1-11 16,0-1-16-16,0 0 3 16,0-1-5-16,0-5-12 15,-4-5-14-15,-3 0-7 16,1-10-25-16,-4-2 9 15,0-9 0-15,-4-11 3 16,3-9 4-16,-2-8-26 16,3-8 13-16,2-2-13 15,-1 6 5-15,5 10-4 16,2 11-1-16,-2 7 0 16,4 6 4-16,0 0-5 15,0 2-9-15,0 4 2 16,8 4 6-16,-4 4 0 15,-2 6 0-15,0 4 1 0,1 4 0 16,-3 2-1 0,0 0-12-16,0 0-7 0,0 0-18 15,8 12-56-15,8 12 33 16,7 12 49-16,1 8 12 16,2 8 0-16,1 4 0 15,-4 2 0-15,2 3 1 16,-4-7 5-16,2-2-6 15,-1-8-1-15,1-10 1 16,-6-8 0-16,-1-8 1 16,-5-9-1-16,-5-8 0 15,1-1 11-15,-2-1 13 16,0-24 17-16,1-13-21 16,-2-10-11-16,3-8-8 0,-3 2 9 15,1 4-9-15,0 7-1 16,-3 7-1-16,2 6 1 15,0 6 3-15,1 6-3 16,-1 4 0-16,-2 6 2 16,1 4-1-16,-3 2 5 15,3 2-6-15,-3 0-9 16,0 0 7-16,2 0-17 16,2 0-12-16,9 16-21 15,7 16 35-15,7 10 17 16,2 11-1-16,2 5 1 15,1 0 1-15,-6 0 0 0,-2-4 1 16,-1-6-1-16,-3-2 0 16,-3-7-1-16,-3-6-30 15,9-7-108-15,-6-9-112 16,-6-17-63-16</inkml:trace>
  <inkml:trace contextRef="#ctx0" brushRef="#br0" timeOffset="38124.7389">23374 6238 649 0,'0'0'228'0,"0"0"-151"16,0 0-21-16,0 0 5 16,0 0-28-16,0 0-33 15,0 0-3-15,0-8-24 16,0 22-14-16,9 16 9 16,9 16 22-16,1 12 10 15,4 11 13-15,0 1-1 16,-3 0-1-16,2-4 5 15,-2-4-9-15,-2-6-5 16,-1-5 4-16,0-11-5 16,-7-6-1-16,1-8 8 15,1-4-8-15,-4-14-11 16,-1-4-171-16,-7-6-350 0</inkml:trace>
  <inkml:trace contextRef="#ctx0" brushRef="#br0" timeOffset="39920.8154">22664 11825 93 0,'0'0'86'16,"0"0"-73"-16,0 0-12 16,0 0 32-16,0 0 52 0,0 0 19 15,4 0 47-15,-4 0 4 16,0 0-43-16,0 0-22 16,0 0-12-16,0 0-2 15,0 0 10-15,0-2 17 16,0-14-14-16,-11-8-44 15,-5-12-16-15,-1-13-10 16,-4-9-18-16,1-2 5 16,1-4-6-16,5 4 0 15,1 2-1-15,3 3 0 16,6 8 0-16,-1 2 1 16,1 5 1-16,2 4 4 15,2 2-5-15,0 2-7 16,0 4 6-16,0 8 0 15,0 3 0-15,0 10 1 0,0 5-1 16,0 0-15-16,0 2 0 16,0 0-10-16,2 0-13 15,11 14 1-15,7 8 25 16,5 10-2-16,8 8 4 16,1 6 10-16,3 6-9 15,4 1 10-15,-3-2-1 16,0 0-9-16,-5-8 10 15,0-4 1-15,-4-7-1 16,-4-6 0-16,-5-6 0 16,-5-6 0-16,-3-4-1 15,-5-4-4-15,-5-2-2 0,0-2 7 16,-2-2 0-16,0 0 28 16,0 0 16-16,0-10 20 15,-6-16-39-15,-8-6-19 16,-1-10-6-16,-2-6 1 15,-2-5-1-15,1 2 0 16,0-4-6-16,2 3-7 16,0 2 12-16,6 4 0 15,-1 4-7-15,3 6 7 16,2 4 0-16,4 7 0 16,0 7 1-16,-1 7 1 15,3 4-1-15,0 3-1 16,0 4-5-16,0 0-20 0,3 3-53 15,19 16 8-15,9 13 46 16,9 13 15-16,5 7 8 16,-1 6-12-16,-4-2 3 15,-7 0 3-15,-6-6 7 16,-2-3 0-16,-2-7 2 16,-4-4-2-16,4-6 1 15,16-8-49-15,-4-10-147 16,-4-12-142-16</inkml:trace>
  <inkml:trace contextRef="#ctx0" brushRef="#br0" timeOffset="40725.3196">23299 11019 620 0,'0'0'105'16,"0"0"32"-16,0 0-52 16,0 0-1-16,0 0 6 15,0 0-34-15,0 0-24 16,-34-73-20-16,34 67-12 15,18-2-1-15,7 1-10 16,8 3 2-16,0 4-3 16,3 0-22-16,-3 25-5 15,-4 12 7-15,-4 9-3 16,-7 10 31-16,-7 6 4 16,-7 4 7-16,-4-1-6 15,0-4 0-15,0-2 5 0,0-7-5 16,0-6 6-16,0-4-7 15,-2-8 0-15,0-8 1 16,2-6 0-16,0-8 1 16,0-4-2-16,0-6-2 15,0-2-8-15,0 0 10 16,0 0 20-16,0 0-4 16,0 0 3-16,0-4-1 15,2-4-18-15,0 0-9 16,2 2 9-16,-4 2 0 15,3 4-13-15,1 0-25 16,3 0-44-16,6 0 28 16,6 0 34-16,2 0 4 0,6 8-1 15,0 2 10 1,-2 0-6-16,-3-2 0 0,-5-1 12 16,-3-6-8-16,-1-1 9 15,-4 0 1-15,5-4 15 16,-1-20 72-16,1-10-49 15,-4-4-5-15,-7 0 13 16,-3 6-19-16,-16 6-28 16,-13 10-70-16,-7 10-201 0</inkml:trace>
  <inkml:trace contextRef="#ctx0" brushRef="#br0" timeOffset="49017.0398">25217 7961 333 0,'0'0'80'15,"0"0"3"-15,0 0-39 16,0 0-18-16,0 0 23 15,0-53 27-15,2 48-15 16,-2 2 34-16,0 2-30 0,0 1-37 16,0 0-10-1,0 0-10-15,0 0-1 0,0 0-6 16,0 0 0-16,0 0 8 16,0 0-8-16,0 0 0 15,0 0 6-15,0 0-7 16,0 0 0-16,0 0 0 15,0 0-1-15,0 0 1 16,4 0-7-16,7-4 7 16,14-5-8-16,18-5 8 15,14-6 2-15,13-2 12 16,3 2-14-16,3 14-56 16,-21 6-120-16,-30 0-232 0</inkml:trace>
  <inkml:trace contextRef="#ctx0" brushRef="#br0" timeOffset="51493.9255">432 6952 192 0,'0'0'124'16,"0"0"-69"-16,0 0 20 16,0 0-9-16,0 0-1 0,0 0-14 15,-40-4 1-15,40 2 10 16,0 0-12-16,0 2 5 15,0 0-19-15,0 0-17 16,0 0-9-16,0-2-10 16,0 2 7-16,0-2 0 15,0 0-7-15,0 0-12 16,0-2-12-16,17-2 8 16,8-2 16-16,10-4 0 15,8-4 10-15,8-2-10 16,3-4 9-16,6 0-8 15,2 0 6-15,3-5-6 16,4 1 6-16,5 0-7 16,-3 1 1-16,-3 0-1 15,-7 5 0-15,-14 6 0 16,-18 4-1-16,-14 8-23 16,-13 2 12-16,-2 0 12 0,-2 0 25 15,-15 0 2-15,-8 4-20 16,-6 6 2-16,-5 4-6 15,-9 8 3-15,-13 8-6 16,-26 24-9-16,-5 9-22 16,-7 11-16-16,7 4-27 15,38-20-3-15,13-12-89 16,38-42-380-16</inkml:trace>
  <inkml:trace contextRef="#ctx0" brushRef="#br0" timeOffset="59204.5392">28724 8414 50 0,'0'0'60'15,"0"0"-35"-15,0 0-25 16,0 0-44-16,0 0-44 0</inkml:trace>
  <inkml:trace contextRef="#ctx0" brushRef="#br0" timeOffset="59521.8832">28724 8414 68 0</inkml:trace>
  <inkml:trace contextRef="#ctx0" brushRef="#br0" timeOffset="60114.7825">28724 8414 68 0,'13'0'111'0,"-13"0"-73"0,0 0-18 0,0 0 4 0,0 0 12 0,2 0 65 16,-2 0 10-16,0 0 2 16,0 0-5-16,0 0-7 15,0 0-24-15,0 0-9 16,0 0-10-16,0 0-12 0,0 0 3 16,0 0 10-16,0-10 5 15,0-8-15-15,0-8-39 16,0-2-9-16,0-7 8 15,0 3-8-15,0 0 6 16,0 0-6-16,2 6-1 16,0 2 0-16,3 8 1 15,-2 4-1-15,-1 8 0 16,-2 2 0-16,0 2-10 16,2 0-24-16,3 0-40 15,3 10-20-15,6 12 61 16,3 6 20-16,2 6 3 15,-4 4 7-15,1 1 3 16,-5-3-1-16,-3-2 0 16,-2-6 0-16,-2-4-9 0,-2-4 4 15,0-8-7-15,-2-6 12 16,2-2-9-16,0-4 10 16,1 0 18-16,1-8 30 15,2-18-5-15,8-12-31 16,1-9-12-16,4-3 1 15,1 2 9-15,2 6-10 16,-4 8-1-16,-1 4 1 16,-1 8-9-16,-1 4 9 15,-1 4-6-15,-3 4 6 16,-5 6-1-16,-2 2-7 0,-2 2-3 16,0 0-20-16,0 2-6 15,5 18 11-15,-1 6 17 16,0 8 9-16,2 4-2 15,-4 3 2-15,-2-4 7 16,1-1-7-16,-1 0-9 16,0-1-59-16,7 11-65 15,0-10-15-15,0-10-119 16</inkml:trace>
  <inkml:trace contextRef="#ctx0" brushRef="#br0" timeOffset="60710.5176">29394 7914 339 0,'0'0'164'0,"0"0"-38"15,0 0-47-15,0 0-8 16,0 0 17-16,0 0-23 16,0 0-16-16,0 0-1 0,10-22-22 15,-8 22-14-15,2 0-12 16,5 0-10-16,7 0 0 15,1 0 2-15,3 0-13 16,-1 12-23-16,-4 6-15 16,-9 7-19-16,-6 0-6 15,0 6 8-15,-4-5 27 16,-7-4-13-16,-1-8 10 16,8-6 4-16,4-6 6 15,0 0 22-15,0-2 9 16,8 0 11-16,13 0 17 0,8 2 2 15,7 0 17 1,7 2-7-16,-4 4-12 0,-3 2-7 16,-5 2-10-16,-6 2-10 15,-7 0 10-15,-7 0-7 16,-7-2 0-16,-2-4 7 16,-2 0 56-16,0-2 42 15,-4 0-36-15,-16 2-3 16,-10 0 12-16,-7-1-25 15,-12 0-19-15,-29 1-27 16,13-4-88-16,3-1-235 0</inkml:trace>
  <inkml:trace contextRef="#ctx0" brushRef="#br0" timeOffset="62763.6539">28964 9236 153 0,'0'0'134'0,"0"0"-24"0,0 0-8 15,0 0-37-15,0 0 23 16,0 0-13-16,0 0 3 15,-13-12 0-15,11 12-11 16,2 0-15-16,0 0-13 16,0 0-15-16,0 0-8 15,0 0-15-15,0 0-1 16,0-2-9-16,0 2 0 16,0 0-8-16,0-2-13 15,15 0-22-15,10 0 44 16,8-2 8-16,3 2 1 15,2-2 0-15,0 0 5 16,-3 0-6-16,1 2-2 16,-1 0 1-16,6 0-1 0,3 0 1 15,3 2-47-15,0 0-38 16,-14 0-91-16,-21 6-363 0</inkml:trace>
  <inkml:trace contextRef="#ctx0" brushRef="#br0" timeOffset="64957.495">18853 6922 104 0,'0'0'201'0,"0"0"-105"16,0 0-32-16,0 0 40 15,0 0-55-15,0 0-13 16,0 0-13-16,-46-10 24 16,38 6-3-16,4 0-2 15,-2 0 31-15,-1 0-19 16,3 2-17-16,-4 0-18 15,4 0-10-15,-2 2-8 16,-3 0-1-16,3 0-13 16,0 0 12-16,2 0 1 15,2 0 2-15,2 0-1 16,0 0-1-16,0 0 1 16,0-2 0-16,0 0 9 0,0 0-10 15,4 0-10-15,6 0-5 16,1 0 14-16,7-2 1 15,1 2-6-15,6 0 6 16,4-3 0-16,2 4 1 16,2-3-2-16,3-2 2 15,-3 2 0-15,1 0-1 16,-3 1 0-16,-7 0 0 16,-3 1 0-16,-8 2 0 15,-4 0 0-15,-2 0-9 16,-3 0 3-16,1 0 6 15,1 0 0-15,4-2 1 0,0-2 0 16,3 1 1 0,1-1 6-16,-3 3-8 0,-4-1 0 15,-2 2-7-15,-5 0 6 16,0 0 1-16,0 0-9 16,0 0-21-16,-16 0 15 15,-13 6 15-15,-11 12 5 16,-12 4-5-16,-1 2-52 15,6 0 1-15,10-16-12 16,14-4-60-16,15-4-160 0</inkml:trace>
  <inkml:trace contextRef="#ctx0" brushRef="#br0" timeOffset="66007.8191">18893 5654 310 0,'0'0'202'16,"0"0"-65"-16,0 0 3 15,0 0 2-15,0 0-38 16,0 0-29-16,0 0-27 0,0 0-23 16,0 0-11-16,0 0-14 15,0 0-8-15,0 0-6 16,5 10-25-16,-2 17 14 16,3 7 12-16,-2 8 13 15,1 2 0-15,1 0 1 16,-4-4 9-16,4-6-9 15,-4 0 6-15,0-4-6 16,-2 2-1-16,0-3-7 16,0-4 6-16,0-7 1 15,0-5-1-15,0-7 0 16,0-6 1-16,0 0 42 16,0-16 16-16,0-12-48 0,0-10-10 15,4-4-24 1,11 2 3-16,3 5 8 0,3 7-7 15,-2 10 1-15,2 6-7 16,1 6-6-16,0 4-11 16,0 2 11-16,3 0-5 15,0 2 8-15,-6 12 6 16,-5 2-13-16,-3 4-8 16,-5 2-3-16,-6 6 15 15,0 3 32-15,0-1 0 16,-13-2 19-16,-5-6 1 15,3-4-6-15,-5-4 5 16,0-6 6-16,-4-2 5 16,-5 0-7-16,-7-4-23 15,1 2-13-15,2-4-49 0,18 0 0 16,11-4-13-16,4-12-198 16</inkml:trace>
  <inkml:trace contextRef="#ctx0" brushRef="#br0" timeOffset="70494.4551">22746 10030 198 0,'0'0'251'0,"0"0"-90"15,0 0-44-15,0 0-26 16,0 0-14-16,0 0-21 16,-14-46-40-16,23 34-7 15,1 2-8-15,0 2 28 16,-5 0 16-16,-1 6-2 16,-2 0-4-16,-2 2-27 15,5 0-12-15,4 0 0 16,4 0-7-16,10 0 1 15,1 0-11-15,5 14 1 16,0 10 3-16,-7 10-7 16,-6 12-15-16,-14 11 21 0,-2 4 7 15,-8 0 7 1,-11-7 0-16,4-14-16 0,6-14-15 16,4-16 7-16,5-10 24 15,0 0 7-15,5-22 77 16,17-22-2-16,7-16-82 15,7-8-20-15,-1-3 20 16,-2 9 0-16,-6 14 1 16,-8 12 5-16,-6 10-6 15,-6 12 1-15,-3 6 6 16,-4 4-6-16,0 4-1 16,0 0-4-16,0 0-21 15,0 0 7-15,0 6 5 0,-4 12 2 16,-6 8 11-1,2 6-2-15,-1 4 1 0,5 2 0 16,4 0-11-16,0 0-4 16,2 2 10-16,24-3-17 15,46-5-100-15,-8-12-25 16,1-12-377-16</inkml:trace>
  <inkml:trace contextRef="#ctx0" brushRef="#br0" timeOffset="71744.2501">23262 12581 355 0,'0'0'95'15,"0"0"-18"-15,0 0-47 0,0 0-21 16,0 0 38-1,0 0 14-15,0 0 10 16,-8 0 5-16,8 0 14 0,0 0-6 16,0 0-19-16,0 0-31 15,0 0-34-15,0 0-15 16,0 2-1-16,0 8 9 16,0 4 6-16,0 4 0 15,4 0 1-15,6 0-1 16,1-2-1-16,4-2 1 15,1-4-9-15,1-2 10 16,-1-2 0-16,-1-6 1 16,-1 0 1-16,-1 0 8 15,3-20 14-15,-3-12-3 16,1-8-4-16,-3-6-5 0,-9 6-4 16,-2 6 4-16,0 10-5 15,0 9 2-15,0 9 8 16,0 6-17-16,-2 0-14 15,2 14-46-15,0 22 1 16,0 18 45-16,4 13 13 16,12 5 0-16,4 0 0 15,4-9-1-15,3-12 1 16,0-10 0-16,0-10 0 16,-8-8 0-16,-1-9 1 15,-5-8-3-15,-3-4-7 16,-6-2 10-16,1 0 0 15,-5-8 23-15,0-8-23 0,0 2 1 16,0 4 5-16,0 4-6 16,0 6-26-16,-11 0-18 15,-10 14-13-15,-8 12 44 16,-6 8 11-16,-1 0 2 16,7-4 1-16,5-8 11 15,5-8 2-15,4-4 21 16,-5-4 23-16,-2-4-25 15,-9-2-16-15,-3 0-15 16,-4-4-2-16,5-16-38 16,2-4-33-16,6-16 6 15,10 6-24-15,3 0-183 0</inkml:trace>
  <inkml:trace contextRef="#ctx0" brushRef="#br0" timeOffset="76551.0987">25647 11173 104 0,'0'0'176'0,"0"0"-22"16,0 0-77-16,0 0 2 0,0 0 21 16,0 0-12-16,0 0 1 15,-12-2-2-15,10 0-28 16,0 0 19-16,0 2-27 15,2-2-12-15,0 2-14 16,0 0-4-16,0 0-13 16,0 0-8-16,0 0-1 15,0-2-12-15,0 2 0 16,0-2 13-16,0-2-1 16,4-2-6-16,17-6-16 15,14-4-29-15,30-12-97 16,-7 4-111-16,-7 2-396 0</inkml:trace>
  <inkml:trace contextRef="#ctx0" brushRef="#br0" timeOffset="79043.6453">525 14223 139 0,'0'0'222'16,"0"0"-97"-16,0 0-42 16,0 0-21-16,0 0-6 0,0 0-11 15,-22 0-2-15,22 0 13 16,0 0 19-16,0 0-20 15,0 0-19-15,0 0-10 16,0 0-17-16,0 0-8 16,0 0-1-16,0 0-1 15,0 0-16-15,7-4-1 16,17-2 18-16,11-4 5 16,17-2 9-16,12-2-14 15,44-20-39-15,-17 6-160 16,-13-4-353-16</inkml:trace>
  <inkml:trace contextRef="#ctx0" brushRef="#br0" timeOffset="87993.3692">19642 6980 71 0,'0'0'177'0,"0"0"-109"16,0 0-35-16,0 0-15 15,0 0 23-15,0 0 30 16,0-14-3-16,0 12-7 16,-2-2-30-16,0 0-6 15,-2 2 46-15,-2 0 24 16,2 0-45-16,0 2-42 16,-1 0 0-16,3-2-6 15,0 2 9-15,0-2-1 16,2 0-1-16,-2 0 13 15,-2 2-2-15,0-2-1 16,0 2-6-16,2-2-13 16,2 2 16-16,0 0-2 15,0 0-4-15,0 0-4 0,0 0-6 16,0-2 0-16,0 2-1 16,0 0 1-16,0-2 0 15,0 0 0-15,0 0 1 16,0 2-1-16,10-2-1 15,5 0-7-15,9-2 8 16,10 0 2-16,3-2 5 16,3 2-4-16,5-2-3 15,4 2 8-15,4-4-8 16,3 0 0-16,0-2 0 16,-7 2-1-16,-11 2 1 15,-14 2 2-15,-12 2-1 16,-12 2 35-16,0 0 54 0,0 0 0 15,0 0-37-15,0 0-40 16,0 0-11-16,0 0-2 16,0 0-36-16,-5 6-44 15,-2 0-123-15,-6 0-476 0</inkml:trace>
  <inkml:trace contextRef="#ctx0" brushRef="#br0" timeOffset="91575.0693">32151 8073 592 0,'0'0'145'0,"0"0"-13"16,0 0-63-16,0 0 19 15,0 0 9-15,-34-102 9 16,34 94-21-16,-2 6-22 16,0-1-21-16,0 3-10 15,0 0-22-15,-4 0-10 0,0 0-11 16,-9 0-11-1,-8 5-13-15,-6 7 3 0,-2 2 8 16,-2 2 15-16,-1 2-3 16,7 0 5-16,3-2 1 15,4 0 0-15,4 0-12 16,8 0-24-16,1 0 0 16,2 4 5-16,3 0 7 15,0 2 20-15,-1 4 9 16,3-2 1-16,0 3 0 15,0-4-2-15,0 4 2 16,0-1-1-16,0-1 1 16,3 4-1-16,8 1-1 15,2 4-8-15,0 2 10 16,3 4-1-16,-1 4 1 0,-1 0 3 16,-1 5-3-1,1-5 7-15,-1 0-6 0,-1-6 0 16,-1-6-1-16,-3-8-1 15,2-4-5-15,-1-6 5 16,-5-2 1-16,0 0 2 16,0 0-2-16,1 4 1 15,0 6 0-15,-1 4 9 16,1 4-9-16,-1 3 13 16,-2-4 15-16,2-3-19 15,-1-5-1-15,-1-3-7 16,0-4 6-16,-2-4-8 15,2 0 9-15,-2 0-8 16,0 2 8-16,0 2-2 16,0 0 6-16,0 0 2 0,0-2-2 15,0 2 0-15,0-2 7 16,-2 0 5-16,-5-2-8 16,3-2-2-16,0-2-4 15,-3 2-1-15,0-2 2 16,-2 2-3-16,-4 0 7 15,-1 2-2-15,-3 1-5 16,-1 0-9-16,-1 3 7 16,-2-2-7-16,3 2 2 15,1-3-2-15,-2-1 7 16,9-5-6-16,-2-1 1 16,1-2 8-16,2 1-9 0,-4-2 12 15,-5 6-11-15,-2-1-1 16,-7-1-1-16,-4 3 6 15,0 2-6-15,-1-3 1 16,6-3 1-16,4 0 11 16,6-2 13-16,5-2-6 15,-1 2-5-15,4-2-14 16,-1 0 5-16,0 0-6 16,2 2 0-16,3-2 0 15,2 1 0-15,-1-1 0 16,3 0 0-16,0 0-64 15,0 0-75-15,0 0-110 16,0-11-426-16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24:36.53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18713 5686 26 0,'0'0'69'0,"-214"-80"-40"16,101 51-29-16</inkml:trace>
  <inkml:trace contextRef="#ctx0" brushRef="#br0" timeOffset="5026.8662">5090 4319 64 0,'0'0'91'0,"0"0"-22"16,0 0-36-16,0 0 33 16,0 0 22-16,0 0-7 15,0-12-10-15,0 10-15 0,0 0 12 16,0 2-5-1,-2-2-5-15,0 2-4 0,2-2-5 16,0 2-7-16,0-2-11 16,0 2-3-16,0-2 2 15,0 0 19-15,0 0 1 16,0-4-16-16,0 0-21 16,0 0-7-16,0 0-5 15,0 0 0-15,0 4-1 16,0 0 1-16,0 2-1 15,0-2-9-15,0 0 9 16,4-2-13-16,8-4 0 16,5-4 11-16,2 0 2 15,-2 4-1-15,-1-1-8 16,-3 8 1-16,1 1-20 0,3 0 6 16,3 0-4-16,1 8 3 15,0 4 9-15,0-2 5 16,-1 0 9-16,-5-2 0 15,1-4-1-15,-1-2 2 16,-1-2 7-16,4 0-1 16,6-2 10-16,3-12 4 15,2-4-20-15,0-1 6 16,-2 4-7-16,-5 3 0 16,-2 2 1-16,-5 6-1 15,-1 2-15-15,-1 2-2 16,1 0-2-16,-1 0 5 15,3 0 13-15,-1 6-1 16,1-2 2-16,-3 0-1 0,1-2 1 16,-3 0 1-1,-3-2 1-15,2 0 12 0,-1 0-12 16,-1 0-1-16,4 0 1 16,-1 0 0-16,6 0-2 15,4 0 1-15,5-2 0 16,3-4 0-16,3 0 0 15,3-5-1-15,-4 3 6 16,0 3-6-16,-1-1 0 16,-6 2-1-16,-1 4-4 15,-2 0-2-15,-2 0-3 16,-2 5-7-16,3 4 17 16,-4-1-1-16,2-2 2 0,0-4-1 15,3-2 1-15,4 0 9 16,4 0-9-16,2 0 10 15,5-8-4-15,0 0-6 16,0-2 0-16,-3-3-1 16,-2 4 1-16,-2 0-1 15,-2 4 1-15,-3-2-1 16,-4 7-1-16,1 0 0 16,-6 0 0-16,3 0-11 15,-3 0 5-15,-1 7 1 16,-1-2 6-16,3 0 0 15,-1-1 0-15,3-3 0 16,2-1 1-16,5 0 0 0,-1 0 1 16,1 0 5-16,0 0-7 15,-2 0 0-15,2 4 0 16,-2 3-7-16,-1-4 7 16,0 1-1-16,0 0 0 15,1-1 1-15,2-3 1 16,0 2-1-16,2 0 0 15,2 0 0-15,0 3 0 16,3 4 0-16,1 0-10 16,-2 2 8-16,2 1-4 15,-1-4 5-15,-3-3 1 16,-3 0 0-16,1-5-2 16,0 0 2-16,0 0-1 15,2 0 1-15,0-5-1 16,-2 0 1-16,-3 3 0 0,0 0-1 15,-1 2-5-15,0 0 5 16,-2 0 1-16,4 0 0 16,2-2 1-16,6-5-1 15,5-2 2-15,5-3 5 16,3-4-4-16,1-1-3 16,-3 3-12-16,-4 2-22 15,-1 5-11-15,-6 4-7 16,-2 3-28-16,-2 0-21 15,9 3-8-15,-7 8-66 16,-6 0-162-16</inkml:trace>
  <inkml:trace contextRef="#ctx0" brushRef="#br0" timeOffset="10742.4015">5211 12731 234 0,'0'0'275'15,"0"0"-116"-15,0 0-101 16,0 0-18-16,0 0 43 16,0 0-40-16,-13-24-14 15,11 18-6-15,2 2 41 16,-3 2 37-16,3 0-32 16,0 2-15-16,0 0-22 15,0 0-31-15,0 0-1 16,0 0-13-16,0 0 4 15,0 0 8-15,0 0-7 16,0-2 8-16,0 0 1 0,0-4 8 16,0-4 0-1,0-6-9-15,9-6-26 0,0 2 13 16,-3 6 12-16,0 6 1 16,-6 4-7-16,2 4-2 15,-2 0-7-15,2 0-17 16,2-4-18-16,5 0 14 15,-1 0 31-15,2 0 6 16,-4 4-1-16,3 0-12 16,3 0-23-16,3 10-1 15,3 12 29-15,4 4 8 16,0 4 0-16,1-2 0 16,-1-8 1-16,-2-6-1 15,0-8 0-15,3-6 2 16,3 0 14-16,1-14-2 0,-1-4-4 15,-1 0 5-15,-7 6-15 16,0 4 0-16,-4 6-12 16,-4 2-18-16,3 0 4 15,1 0 10-15,1 0 15 16,-1 2-6-16,-1 2 1 16,3-2 5-16,-3-2 1 15,5 2-2-15,2-2 2 16,0 0 0-16,3 2 0 15,-2 4 0-15,2 0-5 16,-3 4-8-16,0-2 11 16,0-2-8-16,-2-4 3 15,0-2 4-15,2 0 2 0,3-4 0 16,0-14 1-16,2-2 1 16,-2 2 0-16,-3 4 6 15,-7 4-7-15,1 6-1 16,-1 0-6-16,0 4 6 15,1 0-9-15,1 0 9 16,1 0-7-16,-1 0 7 16,5 0 0-16,-1 0 1 15,0 0 0-15,3 0 1 16,1 0-1-16,-4 0 0 16,4 0 0-16,0-4 0 15,1-2 4-15,0-4-4 0,5-2 0 16,-2-5 10-1,0 2-10-15,-3-1 0 0,-6 3-8 16,-2 7-1-16,-5 2-5 16,0 4 5-16,-2 0-4 15,0 0-4-15,2 0 1 16,0 0 10-16,4 0 5 16,1 3-1-16,5-3 2 15,2 0 0-15,2 0 7 16,2-8-5-16,0-1-1 15,-2 0 6-15,-2 0-7 16,0 1 0-16,2 0-1 16,-1 1-7-16,5-6 2 0,0 4 4 15,3 0-6 1,-3 4 1-16,2 2-4 0,-4 3-2 16,-4 0-3-16,2 0-3 15,-5 10 9-15,3-2-5 16,-6 0 5-16,4 1 10 15,-2-4 0-15,4-1 1 16,3 0-1-16,3-2 1 16,3-2 6-16,3 0-6 15,3 0 5-15,3-14-5 16,-2-1 1-16,1-2-1 16,1 3 2-16,-3 9-3 15,-5 2-16-15,-6 3-63 0,-2 4-24 16,-6 14-9-1,-3 0 60-15,-1 0 27 16,-1-1 4-16,-1-7 15 16,3-5 5-16,1-2-4 0,4-3 5 15,3 0 13-15,6 0-6 16,1 0-6-16,0 0-1 16,13 4-39-16,-9 11-49 15,-1-2-73-15</inkml:trace>
  <inkml:trace contextRef="#ctx0" brushRef="#br0" timeOffset="20547.28">5061 4153 202 0,'0'0'209'16,"0"0"-109"-16,0 0-16 16,0 0-25-16,0 0-38 15,0 0 0-15,0-18 15 0,0 15-15 16,0 2 5 0,0-2 25-16,0 2-6 15,-2 1-8-15,2-3-9 0,-2 3-27 16,2 0 7-16,0 0-7 15,0 0 1-15,0 0 5 16,0 0-1-16,0 0-6 16,0-1 2-16,0 1-2 15,0-2 0-15,0-2 0 16,0-3-1-16,4-4-16 16,12-6-19-16,5-3 18 15,-2 0 8-15,-1 4 9 16,-7 6-21-16,-4 8-18 15,-7 2-17-15,0 0 7 16,0 0-17-16,0 0 7 0,0 0 27 16,0 2 14-16,0 8 2 15,0 1 17-15,-7-2 0 16,-1 1 22-16,-6-2-15 16,-1 2 26-16,-2-2-33 15,-2 2-20-15,-3 0 7 16,-1 1-9-16,6-3-24 15,3-5 46-15,7 0 16 16,7-3-16-16,11-10-35 16,10-12-214-16</inkml:trace>
  <inkml:trace contextRef="#ctx0" brushRef="#br0" timeOffset="22689.6829">19317 5675 5 0,'0'0'54'15,"0"0"-39"-15,0 0-14 16,0 0-1-16,0 0 0 16,0 0-7-16,0 0 6 15,0 0-1-15,0 0 1 16,0 0 0-16,2 0 1 15,0 0 0-15,0 0 0 16,3 0 0-16,0 0 0 16,-3 0 8-16,0 0 30 0,-2 0 61 15,0-2 1-15,0 2 17 16,0-2 18-16,0-1-6 16,0 2-9-16,0-2-11 15,0-2-9-15,2-5-22 16,7-7-24-16,9-5-48 15,11-7-6-15,13-8-1 16,14 1 0-16,8 6-11 16,15 18-69-16,-17 10-133 15,-26 2-187-15</inkml:trace>
  <inkml:trace contextRef="#ctx0" brushRef="#br0" timeOffset="24891.3969">6463 4215 163 0,'0'0'88'0,"0"0"-62"16,0 0-19-16,0 0-6 15,0 0 0-15,0 0 30 16,0 0 13-16,-14 2 15 15,12-2 5-15,0 2-16 16,0 0-28-16,0 0-13 16,0 0-7-16,-1 0-2 15,1-2 2-15,2 0 0 16,0 0-1-16,0 0 1 16,0 0 42-16,0 0 9 0,0 0-51 15,9 0-30-15,29 0-80 16,0-8 47-16,-2-4-109 0</inkml:trace>
  <inkml:trace contextRef="#ctx0" brushRef="#br0" timeOffset="26689.7533">19270 8845 123 0,'0'0'215'15,"0"0"-91"-15,0 0-36 16,0 0-6-16,0 0-13 0,0 0-33 16,-2-8 5-16,2 8 30 15,0-2-22-15,0 2-20 16,0 0-21-16,0-2 2 15,0 2 0-15,0-2-10 16,2-4 0-16,25-4-34 16,46-20-114-16,1 2 6 15,-16 0-259-15</inkml:trace>
  <inkml:trace contextRef="#ctx0" brushRef="#br0" timeOffset="28065.3262">23040 7193 209 0,'0'0'316'0,"0"0"-197"16,0 0-69-16,0 0 15 15,0 0-7-15,0 0-19 16,0 0-2-16,8 0-9 16,33-15-28-16,-3 1-115 15,-3-5-189-15</inkml:trace>
  <inkml:trace contextRef="#ctx0" brushRef="#br0" timeOffset="30386.3814">8128 4048 182 0,'0'0'76'0,"0"0"-21"15,0 0-1-15,0 0 6 16,0 0-25-16,0 0-6 16,0 0 11-16,-19-6-7 15,15 5 19-15,0-2 0 16,-3 2-20-16,-1-2-5 15,0 1 7-15,4 0-11 16,0 2-9-16,-1 0-3 16,5 0-11-16,0 0 0 0,0 0-2 15,0 0-14-15,0 0-14 16,0-2-22-16,0 2-13 16,11-2 13-16,7 2 52 15,7-3 6-15,1-4 7 16,5-1-6-16,-2 0 3 15,-4 0-9-15,-7 4 0 16,-7 0 0-16,-5 4-1 16,-6 0-6-16,0 0-33 15,0 0 39-15,0 0 14 16,-6 0 51-16,-5 2-26 16,-3 4-27-16,1 0-12 15,0 0 5-15,1 2-5 0,2-2-16 16,0 0-3-16,6 0-25 15,2-4 5-15,2 0 33 16,0-2 6-16,0 0-17 16,0 0-54-16,0 0 15 15,4 0 33-15,5 0 23 16,0 0 7-16,-2 3 7 16,-1 8-14-16,-3 7-52 15,-3 8-49-15,-3 14 89 16,-14-4-14-16,1-11-138 0</inkml:trace>
  <inkml:trace contextRef="#ctx0" brushRef="#br0" timeOffset="35900.4792">19431 13691 36 0,'0'0'182'16,"0"0"-104"-16,0 0-32 15,0 0-16-15,0 0-7 16,0 0 51-16,-17-1-32 15,15-2-25-15,-2 3 15 16,2 0-12-16,0 0 15 16,0 0 38-16,-1 0-11 15,3-1-23-15,0 1 6 0,0-2 9 16,0 2 3-16,0-2-18 16,0 0-24-16,0-5-15 15,21 2-1-15,8-5 0 16,6-1-16-16,16 11-55 15,-8 0-90-15,-12 0-101 0</inkml:trace>
  <inkml:trace contextRef="#ctx0" brushRef="#br0" timeOffset="36939.3322">19813 16958 111 0,'0'0'136'0,"0"0"-16"16,0 0-1-16,0 0 27 16,0 0-61-16,0 0 31 15,0 0-37-15,-44-18-11 16,44 14-43-16,0 4-25 15,0 0-6-15,0 0-23 16,9-4-66-16,24-4 45 16,52-20 6-16,-6 2-97 15,-8-6-352-15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25:39.8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14847 3342 227 0,'0'0'290'16,"0"0"-163"-16,0 0-67 16,0 0-24-16,0 0 2 15,0 0 4-15,0 0 17 16,0 0-6-16,0 0-2 0,2 0-13 15,-2 0-21 1,0 0-7-16,0 0-2 0,0 3-8 16,0 1-29-16,0 3 16 15,0 6 12-15,0 0 0 16,-2 4 1-16,2-2 0 16,0-4-7-16,2-5-8 15,23-6 5-15,15 0 10 16,18-26 15-16,20-15 15 15,14-9-12-15,6-4-5 16,-3 2-12-16,3 8-1 16,25 2-49-16,-25 10-194 15,-22 8-505-15</inkml:trace>
  <inkml:trace contextRef="#ctx0" brushRef="#br0" timeOffset="1351.2238">14546 11175 163 0,'0'0'111'16,"0"0"-18"-16,0 0-52 16,0 0 16-16,0 0 16 15,0 0-67-15,0 0-4 0,-58-18-2 16,52 16 35 0,1-2-9-16,-1 2 30 0,2 0-14 15,-1 0-29-15,3 0 13 16,-1-2 7-16,3 2 0 15,0 0-5-15,0 2 29 16,0-2 5-16,0 2-31 16,0-2-14-16,0 2-1 15,0 0-13-15,0 0 7 16,0 0-10-16,0 0 0 16,0 0-1-16,0 0-8 15,0 2-8-15,0 18-20 16,0 10 29-16,10 10 8 0,0 8 8 15,1-1-6-15,3-5-2 16,-1-8 0-16,3-12-13 16,4-10-23-16,6-12 10 15,17-5 12-15,15-28 14 16,18-18 19-16,11-13-1 16,2-2-16-16,-2 2 5 15,-9 10-5-15,-12 12-2 16,-8 14-8-16,-10 11-44 15,-7 14-34-15,1 3-44 16,-7 10-74-16,-16 2-50 0</inkml:trace>
  <inkml:trace contextRef="#ctx0" brushRef="#br0" timeOffset="6827.9732">4115 3669 35 0,'0'0'141'16,"0"0"-63"-16,0 0-22 0,0 0-8 16,0 0 41-16,0 0 46 15,0 0-26-15,0 0-16 16,0 0 5-16,0 0-10 16,0 0-33-16,0 0-22 15,0 0-7-15,0 0-11 16,0 0-14-16,0 0 9 15,0 0-3-15,0 0-1 16,0 0 3-16,0 0-8 16,0 0 7-16,0-2-8 15,0 1 0-15,0-2 0 16,4 2-12-16,1-2 11 0,6-3-21 16,5 1 3-16,5-4 3 15,8 1-27-15,6-2-47 16,11 0 6-16,-6 2-44 15,-14 0-171-15</inkml:trace>
  <inkml:trace contextRef="#ctx0" brushRef="#br0" timeOffset="8246.4911">5518 3703 90 0,'0'0'228'0,"0"0"-135"16,0 0-2-16,0 0-7 16,0 0-21-16,0 0-25 15,0 0 7-15,-19-18-1 16,16 18-2-16,3 0 9 16,-2 0-22-16,2 0-16 15,0 0-13-15,0 0 0 16,0-1 0-16,0 1-1 15,0-3-8-15,0 3 9 16,0-1 0-16,0-2 1 16,0 3-1-16,0-2-9 0,2 0-4 15,5 0-5 1,4-2 18-16,2 3 0 0,3-6 0 16,-3 3 0-16,3-2 2 15,-1 0 0-15,1 2 4 16,-1-2-6-16,-1 2 0 15,1-2 0-15,1 2-1 16,-1 2-21-16,2 0-10 16,0 2-33-16,-3 0-140 15,-8 6-145-15</inkml:trace>
  <inkml:trace contextRef="#ctx0" brushRef="#br0" timeOffset="23539.0238">637 7492 332 0,'0'0'121'16,"0"0"-13"-16,0 0-17 15,0 0-1-15,0 0-9 16,-35 0 15-16,27 0-62 16,4 0-20-16,-3 0 22 15,3 0-11-15,2 0-11 16,-2 0 21-16,4 0-6 15,-4 0-2-15,4 0-9 16,0 0-17-16,0-3-1 16,0-1-26-16,12-2-27 0,17-6-10 15,17-6 43 1,19-6 7-16,63-14-62 16,-17 6-42-16,-14 4-238 0</inkml:trace>
  <inkml:trace contextRef="#ctx0" brushRef="#br0" timeOffset="25385.8234">675 15918 162 0,'0'0'134'0,"0"0"-30"15,0 0-61-15,0 0 19 16,0 0-3-16,0 0-21 16,0 0-15-16,-25-13 0 0,25 13 19 15,0 0 1-15,0 0-17 16,0 0-19-16,0 0-5 16,0 0 8-16,0 0-9 15,0 0 5-15,-2 0-5 16,2 0 10-16,0 0 12 15,0 0 3-15,0 0-19 16,0-8-7-16,8-2-17 16,19-8 8-16,18-10 9 15,60-20-30-15,-7 4-93 16,-7 4-158-16</inkml:trace>
  <inkml:trace contextRef="#ctx0" brushRef="#br0" timeOffset="32705.3094">26589 8963 212 0,'0'0'196'0,"0"0"-12"15,0 0-52 1,0 0-61-16,0 0 4 0,0 0 29 16,-53-46-47-16,44 38 11 15,0 0-5-15,0 2-22 16,0 2-14-16,2 0-1 15,3 2-4-15,2 2-2 16,2-2-9-16,0 2-2 16,0 0-9-16,0-2 0 15,0 2 0-15,0 0-6 16,0-2 6-16,0 0-1 16,2 0 1-16,9-2-11 15,9 0-14-15,11-2 2 16,9 4-25-16,20 2-66 15,-8 0-152-15,-19 0-223 0</inkml:trace>
  <inkml:trace contextRef="#ctx0" brushRef="#br0" timeOffset="34821.5646">579 7417 378 0,'0'0'232'0,"0"0"-118"15,0 0 5-15,0 0-27 16,0 0-32-16,0 0-21 15,-47 0-6-15,42 0-3 16,3 0-10-16,2 0-17 16,0 0-3-16,0 0-39 0,23-6-26 15,17-4 55-15,24-10 10 16,44-16 25-16,43-24-14 16,36-16 11-16,-16 6-12 15,-36 13 0-15,-51 27-3 16,-37 16-6-16,-5 0 0 15,-7 6 1-15,-8 0-2 16,-15 8 0-16,-12 0-8 16,-18 14-27-16,-69 46 1 15,-90 51 33-15,-56 31-8 16,10-12-31-16,51-34 40 16,87-49 7-16,64-37 30 0,7-2-5 15,5-6-32 1,9-2-29-16,0 0 16 0,36-18-3 15,37-28 16-15,50-29 16 16,36-23-6-16,-4 2 2 16,-32 18-6-16,-43 25-5 15,-33 24 6-15,-5 3-7 16,-7 7 7-16,-12 11-7 16,-23 8-70-16,-29 46-110 15,-78 41 122-15,-67 35 48 16,-25 6-9-16,24-19-26 15,46-37 14-15,61-32 31 16,26-16 52-16,9-2-32 16,8-8-13-16,15-10-7 15,10-4-4-15,44-36 4 16,47-40 0-16,48-33 10 0,1 1-3 16,-11 6-6-16,-22 20-1 15,-40 27 19-15,-7 8 19 16,-13 8 12-16,-25 20-5 15,-22 16 4-15,-11 3-1 16,-60 46-48-16,-54 38-15 16,-42 39-6-16,9-5 12 15,33-17-1-15,49-35-7 16,40-30 17-16,9-4 7 16,12-4-7-16,13-10-107 15,6-18-31-15,46-2 74 16,65-68 63-16,-8 4-25 15,-2-2-111-15</inkml:trace>
  <inkml:trace contextRef="#ctx0" brushRef="#br0" timeOffset="37271.2725">26645 8909 68 0,'0'0'0'0,"0"0"44"15,0 0-31-15,0 0 126 16,0 0-89-16,0 0 37 16,0 0 69-16,-58-46-86 0,53 44 8 15,1 2-4 1,2 0-32-16,0 0-25 0,0 0-5 16,-3 0-7-16,-2 0-5 15,3 0-1-15,1 0-6 16,3 0-9-16,0 0-33 15,0 0-5-15,5 0 53 16,19-4 1-16,19-14 26 16,12-6 0-16,10-10-2 15,-3 0-15-15,-8 5 1 16,-19 11-8-16,-16 11-2 16,-19 7-9-16,0 6-59 15,-52 34-127-15,-12 6 179 16,-24 10-23-16,-9 0-24 15,10-14 63-15,-5 0 22 0,17-8 31 16,17-7-16-16,18-9-13 16,17-7-24-16,15-3-3 15,8-5-62-15,0-3 43 16,6 0 22-16,25 0 29 16,21-21 6-16,21-8 57 15,16-11-42-15,9-9-24 16,-6 1-4-16,-14 6 1 15,-23 8-3-15,-18 14-5 16,-25 10-15-16,-12 10-9 16,-20 8-49-16,-49 32-28 15,-11 6 28-15,-16 2-40 16,-4 0 82-16,29-16 16 0,4-4 59 16,26-11-4-16,22-8-55 15,15-3-4-15,4-3-84 16,13-3 76-16,26 0 12 15,22-13 29-15,15-15 9 16,8-4-12-16,-8-2-3 16,-16 6-5-16,-24 10 0 15,-28 16-18-15,-41 8-132 16,-25 20-36-16,-17 0-132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27:57.01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4251 12244 49 0,'0'0'104'15,"0"0"-36"-15,0 0-35 16,0 0-14-16,0 0-19 16,0 0-97-16,-3-26-70 15,3 20 167-15,-2 0 89 0,-2 0-77 16,0 4-12-1,-2 0 6-15,4 2-6 0,-2 0-30 16,2 0-16-16,0 0 24 16,-1 0 22-16,1 0 58 15,0 0-5-15,2 0-28 16,0 0-17-16,0 0-8 16,0 0-11-16,0 0-16 15</inkml:trace>
  <inkml:trace contextRef="#ctx0" brushRef="#br0" timeOffset="526.1705">4251 12244 13 0,'-63'-58'150'16,"63"58"-62"-16,-2 0-10 0,2-2 13 15,0 2-25 1,0 0-2-16,0-2 11 0,0 0 0 16,0 0-14-16,0 0-14 15,0 2-18-15,0-3-3 16,0 3-4-16,0-1-6 15,0 1-15-15,0 0-1 16,0 0-6-16,0 0-5 16,0-3-1-16,0 3-7 15,4 0-5-15,7-1 15 16,5-3 9-16,9 0 0 16,4-5 6-16,9 2-5 15,1-1 11-15,7 1-11 16,-4 4-1-16,-3 0 1 0,-3 3 0 15,-5 0-1-15,-4 0 0 16,-2 0-2-16,-1 0 1 16,-1 0-1-16,1 0 1 15,-2 0 1-15,1 0 0 16,-5-1 0-16,-1 1 0 16,-1 0-1-16,-1-3-5 15,4-1 6-15,0-1 0 16,6-5 0-16,4-3 0 15,4-1 0-15,3-2-7 16,-3 2 7-16,-6 4 0 16,-5 5 0-16,-9 2-9 15,-3 3 7-15,-6 0-15 0,-2 0-1 16,-2 0-6 0,0 0 1-16,0 0 8 0,0 0-3 15,0 6-13-15,0 14-16 16,0-3-53-16,-6-3-151 0</inkml:trace>
  <inkml:trace contextRef="#ctx0" brushRef="#br0" timeOffset="3976.6939">13762 12968 93 0,'0'0'246'0,"0"0"-25"0,0 0-64 16,0 0-95-16,0 0 55 15,0 0-30-15,0 0 30 16,-16-32-45-16,16 32-12 16,0-2-31-16,0 2-21 15,0 0-8-15,0 0-10 16,0-2-1-16,2 0-10 16,21-5 11-16,15-2 10 15,11-4 0-15,9-1 2 16,7-1-2-16,-1 1 1 15,3 3-1-15,-5 3-12 16,-4 2-30-16,-4 5-32 16,-8-2-3-16,-12 3-9 0,-10 0-34 15,-24 17-10 1,0 5-88-16,-10-4-140 0</inkml:trace>
  <inkml:trace contextRef="#ctx0" brushRef="#br0" timeOffset="4965.3872">16104 13395 189 0,'0'0'247'16,"0"0"-175"-16,0 0-30 15,0 0-12-15,0 0-10 16,0 0 6-16,0 0 19 16,0-4-5-16,0 2-1 15,0 2-17-15,0-2 46 0,-4 0-3 16,2 0-33-16,-1 0 5 16,3-2 28-16,0 2-13 15,0 0-24-15,0 0-21 16,0-2-7-16,5-4-1 15,19-6-13-15,18-8 14 16,16-4 1-16,9-2 1 16,4 3-2-16,-1 3-1 15,-13 7-1-15,-10 4-5 16,-11 4 6-16,-14 2-1 16,-11 3 1-16,-4 2-18 15,-7 0 7-15,0 0 11 0,0 0 1 16,0 0 0-16,0 0 0 15,0 0 0-15,0 0 1 16,0 0 0-16,0 0-1 16,0 0 0-16,0 21-93 15,-11 6-78-15,-12-3-116 16</inkml:trace>
  <inkml:trace contextRef="#ctx0" brushRef="#br0" timeOffset="8593.2797">5435 12190 117 0,'0'0'195'0,"0"0"-48"16,0 0-11-16,0 0-28 15,0 0-35-15,0 0-22 16,0-3-31-16,0 3 0 16,0 0-8-16,0 0 4 15,0-1 3-15,0 1-6 16,0 0 0-16,0 0-12 15,0-2 2-15,0 2-3 16,6-4-10-16,7-3 1 16,9 0 9-16,7-1 1 15,2 1-1-15,3 2 0 0,-5 0 0 16,0 4-1-16,0-2-9 16,2 2 5-16,9-2 5 15,7-1 0 1,10-3 1-16,8-1 0 0,0-2 0 15,-2 3 1-15,-11 1-2 16,-11 4 0-16,-12 2-2 16,-12 0-5-16,-8 0-3 15,-2 0 3-15,-2 0 5 16,-1 0-2-16,3 0 4 16,-1 0 0-16,4 0 6 15,0 0-5-15,1 0 1 16,-1 0 6-16,-2 0-8 15,-3 0 1-15,-1 0-1 0,-2 0-1 16,0 4-6-16,2 7-32 16,0 3-48-1,4 12-28-15,1-2-60 0,-2-12-115 16</inkml:trace>
  <inkml:trace contextRef="#ctx0" brushRef="#br0" timeOffset="10047.1028">13840 17612 84 0,'0'0'262'0,"0"0"-143"16,0 0 0-16,0 0-58 16,0 0-28-16,0 0 2 0,-9-28 0 15,9 24-8 1,0 4 8-16,0-4 25 0,0 4 7 15,0 0-21-15,0 0-24 16,0 0-22-16,0 0 0 16,0 0-13-16,18-4-1 15,14-2 14-15,16-8 1 16,14-12 12-16,17-10 14 16,6-9 9-16,3 1-14 15,1 4-15-15,-2 4 0 16,-2 4-7-16,-4 6-27 15,5 8-51-15,-18 4-72 16,-26 2-163-16</inkml:trace>
  <inkml:trace contextRef="#ctx0" brushRef="#br0" timeOffset="11011.0073">16424 16744 28 0,'0'0'180'0,"0"0"-91"15,0 0-6-15,0 0 16 16,0 0 35-16,0 0-40 16,0 0-13-16,-12-22-2 15,12 22-15-15,0 0-29 16,0-4-22-16,0 4-13 0,0 0 0 16,4-5-8-16,16-3 2 15,11-2 6-15,7-4 2 16,12-4 5-16,4-4 7 15,11-8-8-15,7-2 7 16,1 0-4-16,-4 6-2 16,-11 4-6-16,-17 8-1 15,-20 10-9-15,-9 4-12 16,-12 0-5-16,0 0 0 16,0 22-54-16,-18 28 47 15,3-6-88-15,-1-8-161 0</inkml:trace>
  <inkml:trace contextRef="#ctx0" brushRef="#br0" timeOffset="12967.3208">6677 12118 111 0,'0'0'169'16,"0"0"-48"-16,0 0-21 15,0 0-21-15,0 0-14 16,0 0-40-16,0-7-15 15,0 7-3-15,0 0 2 16,0 0 15-16,0 0 21 16,0 0 20-16,-2 0 3 15,2 0-29-15,-2 0-32 16,2 0-7-16,0 0 0 16,0 0-8-16,0 0-7 15,0 0-1-15,0-1 4 0,0-1 12 16,0-1 0-16,0 2 1 15,0-2 7-15,6 2-1 16,7-6-1-16,3 1 1 16,9-2-6-16,8-3 5 15,9-4-6-15,12-3 2 16,11-6-1-16,10-4 6 16,8-2 13-16,-3 0-4 15,-11 4-6-15,-17 8-1 16,-21 6-9-16,-14 8 0 15,-13 4-8-15,-1 0 1 16,-3 0 6-16,0 0-17 16,0 0-76-16,7 12-46 0,8 16 52 15,1-4-99 1,-7-6-190-16</inkml:trace>
  <inkml:trace contextRef="#ctx0" brushRef="#br0" timeOffset="14506.1083">19782 14963 32 0,'0'0'219'16,"0"0"-21"-16,0 0-107 16,0 0-32-16,0 0 98 15,0 0-56-15,0 0-17 16,-31-64-41-16,27 56 1 15,2 4-7-15,-1-2 10 0,1 2-18 16,2 4-15 0,0 0-13-16,0 0 1 0,0 0-2 15,0 0-9-15,0-2 8 16,0-4-9-16,23-2-8 16,12-2 18-16,14-11 0 15,13 3 0-15,10-1 1 16,8-2-1-16,0 6 2 15,1-2-2-15,-10 3 0 16,-9 0-1-16,-12 6-13 16,-17 0-6-16,-14 4 14 15,-7 2-13-15,-10 2-4 16,-2 0 1-16,0 0-54 16,-2 14-76-16,-31 30 57 15,-2-2-24-15,-2-3-166 0</inkml:trace>
  <inkml:trace contextRef="#ctx0" brushRef="#br0" timeOffset="17863.4243">20852 14329 20 0,'0'0'88'15,"0"0"-28"-15,0 0-32 0,0 0-22 16,0 0-6-16,0 0-13 15,0 0-29-15,0 0 11 16,0 0 2-16,0 0 10 16,-2 0 10-16,0 0 9 15,-1 0 0-15,3 0 0 16,-2 0 0-16,2 3 0 16,0 2-59-16</inkml:trace>
  <inkml:trace contextRef="#ctx0" brushRef="#br0" timeOffset="20630.1123">692 15721 51 0,'0'0'4'16,"0"0"-4"-16,0 0 0 16,0 0 61-16,0 0 6 15,0 0 11-15,-33-84-17 16,24 80-32-16,3 4-29 15,1-4-2-15,1 4-12 16,4 0 1-16,-2 0-10 16,2 0 11-16,0 0 11 15,0 0 1-15,0 0 10 16,0 0 10-16,0 0 2 16,0 0-22-16,0 0-3 15,0 0-9-15,0 0-4 16,0 0-4-16,0 0 15 15,0 0 5-15,0 0 1 0,0 0 0 16,4-4-1-16,9-2 13 16,7-2 2-16,9-6 2 15,7-4 5-15,2 0-5 16,1 0-14-16,0 5 5 16,-1 3-8-16,-5 2 0 15,-4 4 0-15,2 0-1 16,-2 0 1-16,5 2 1 15,3-6 0-15,6 2 6 16,3 2-7-16,4-4 1 16,-2 4-1-16,-3 2 0 0,-7 0 1 15,-7 2-1 1,-8 0 0-16,-8 0 0 16,-7-2 0-16,0 2 0 0,-6 0 0 15,-2 0 15-15,0 0 58 16,0 0 9-16,0 0-31 15,-12 0-11-15,-15 10-4 16,-12 6-15-16,-12 8-13 16,-7-2-6-16,0 5 5 15,2-5 3-15,7-3-10 16,11 2 0-16,5-3 0 16,8 0-55-16,8 2-38 15,5 0-68-15,8-10-66 0</inkml:trace>
  <inkml:trace contextRef="#ctx0" brushRef="#br0" timeOffset="24299.2152">21008 14761 371 0,'0'0'129'0,"0"0"-2"15,0 0-68-15,0 0-1 16,0 0-11-16,0 0 18 16,-38-41-13-16,36 33-7 15,-2 4-22-15,2-2 41 16,-1 4 2-16,0 2-31 16,1 0-23-16,2 0-12 15,0 0-9-15,0 0-4 16,0 0-4-16,0 0-1 15,18 12 17-15,9 6 0 16,7 0 0-16,7 0 1 16,9 5 0-16,6-1 1 15,8 1 0-15,7 0-1 16,6-1 1-16,7-4 0 16,5-6 0-16,2-2-1 15,5-6 1-15,0-4 6 16,0 0-6-16,0 0 0 0,2-6 0 15,4-6-1-15,23-6 1 16,28-12 0-16,34-8 0 16,10-6 6-16,-8-5-5 15,-12-1-2-15,-25 2 0 16,10-2 0-16,-2-2 2 16,-6 2-1-16,-7 0 6 15,-3 1-7-15,-3-1 1 16,0 2 0-16,-8 2 0 15,-24 4-1-15,-24 10 0 16,-21 0 1-16,-8 0-1 0,11-6 0 16,11-11 5-16,11-11-5 15,1-2 1-15,-2-4-1 16,3 0 1-16,-6 2 12 16,-6 3-12-16,-11 5 1 15,-14 2 4-15,-10 4 4 16,-8 2-1-16,-5 0 4 15,-2 0-6-15,2-2-1 16,2-3-5-16,1 3-1 16,-1 2 1-16,-4 2-1 15,-4 4 2-15,-9 6-2 16,-7 4 1-16,-3 0 5 0,-4 1-5 16,0 2 0-16,0-1 0 15,4-2 8 1,-2-3-9-16,0 3 0 15,-1 0 0-15,1 4 10 16,-2 2 5-16,-2 2-9 16,0 2 4-16,2 0-10 0,-2-2 0 15,2-2 0-15,3-1 1 16,-2 0 0-16,1 2 0 16,-4 7 37-16,0 7-2 15,0 4-26-15,0 7-10 16,0 0-49-16,0 15-206 15,0 8-333-15,0 0 360 0</inkml:trace>
  <inkml:trace contextRef="#ctx0" brushRef="#br0" timeOffset="25088.0024">26157 12493 575 0,'0'0'127'16,"0"0"-28"-16,0 0-25 16,0 0 14-16,0 0-53 15,0 0-29-15,0 0-6 16,-15-8-9-16,15 3 2 15,15-3-3-15,14-6 10 16,16-4 0-16,11-4 1 16,15-4-1-16,6-4 0 0,10 2 1 15,5-4-1 1,-3 4 1-16,-6 4 2 0,-15 6 1 16,-16 6-3-16,-19 8-2 15,-15 4-10-15,-14 0-32 16,-4 0-37-16,-13 6 41 15,-27 14 39-15,-16 6 0 16,-15 2 25-16,-9 2 2 16,-5 0 17-16,-4-2-31 15,-5 2 9-15,-2 2-22 16,5 1-40-16,11-4 4 16,18-7 36-16,23-5 0 15,20-9 0-15,17-4-45 0,2-2-114 16,13-2 74-16,16 0 61 15,13 0 24-15,7-6 12 16,5-8-2-16,-1-1-3 16,-4 1-6-16,-7 0 11 15,-3 2 27-15,-6-2-13 16,-2 3 17-16,-2-4-10 16,-2 4-23-16,-8 0-4 15,-7 5-4-15,-7 4-1 16,-5 2 19-16,-21 0 31 15,-46 12-51-15,-13 10-78 16,-16 4 14-16,-2-1 64 16,29-10 17-16,24-10 26 15,30-5-43-15,15 0-79 16</inkml:trace>
  <inkml:trace contextRef="#ctx0" brushRef="#br0" timeOffset="27891.063">29983 10483 104 0,'0'0'156'0,"0"0"-71"0,0 0-16 16,0 0 9-16,0 0-58 16,0 0-2-16,0 0 18 15,-20-8-22-15,20 8-4 16,0 0-3-16,0 0-1 15,0 0-5-15,0 0 0 16,0 0 0-16,0 0-1 16,8 0-17-16,13 0 17 15,12 0 13-15,13-2-3 16,10-4-9-16,9 0 15 16,-3-2-9-16,-4 2 0 15,-11 2-7-15,-9 2 0 16,-13 0 1-16,-10 2 1 15,-6 0-2-15,-4 0 0 16,-5 0 0-16,0 0 0 0,0 0 14 16,-2 0 27-16,-17 0 1 15,-7 0-22-15,-6 8-19 16,1-2-1-16,4 0 7 16,12 0-7-16,11-2-23 15,4 6-162-15,15-2 9 16,8-6-35-16</inkml:trace>
  <inkml:trace contextRef="#ctx0" brushRef="#br0" timeOffset="32065.8747">29234 8901 186 0,'0'0'256'0,"0"0"-128"16,0 0-93-16,0 0-35 15,0 0 18-15,0 0 11 16,0 0 13-16,0 0 25 16,0 0 38-16,0 0 0 15,0 0-11-15,0 0-1 16,0 0-2-16,0 0 6 16,0-8 0-16,0-12-28 15,0-16-55-15,0-10-4 16,0-14-10-16,2-7 0 0,2 1 0 15,6 4 0-15,-4 10 0 16,3 8 1-16,1 8-1 16,0 8-1-16,-1 6-9 15,-3 6 2-15,2 6 8 16,-6 4-1-16,2 6-10 16,-1 0-24-16,5 11-78 15,2 24 19-15,3 13 52 16,0 14 20-16,-2 6 21 15,-2-1-1-15,-3-13 1 16,1-17 1-16,-2-16-1 16,0-13 1-16,1-8 11 15,7-8 18-15,14-28 62 0,14-22-45 16,11-17-38-16,4-9 4 16,2-2-11-16,-8 6 6 15,-8 9-7-15,-11 15 1 16,-6 16-1-16,-12 16 1 15,-7 12 8-15,-4 6-7 16,1 6-2-16,-3 0-17 16,0 0-9-16,2 0-15 15,1 4-2-15,3 14 12 16,1 8 23-16,-1 8 7 16,-2 8 2-16,2 8 8 15,-6 7-8-15,0 3 14 16,0 4-9-16,0 4 2 15,0 2-7-15,0 0-1 0,8 1-8 16,34 1-98-16,1-18-133 16,-3-24-268-16</inkml:trace>
  <inkml:trace contextRef="#ctx0" brushRef="#br0" timeOffset="32492.4815">30235 8055 738 0,'0'0'220'0,"0"0"-104"16,0 0-30-16,0 0-13 15,0 0-1-15,0 0-62 16,0 0-10-16,-19-16-36 15,19 44 3-15,-2 14 32 0,-2 12 1 16,2 8 0-16,-3 5 0 16,5-3 7-16,0 0-4 15,0-2 5-15,0 0-7 16,7 26-2-16,8-16-51 16,1-23-250-16</inkml:trace>
  <inkml:trace contextRef="#ctx0" brushRef="#br0" timeOffset="34431.5283">29593 11955 159 0,'0'0'517'0,"0"0"-360"16,0 0 9-16,0 0-51 15,0 0-40-15,0 0-36 16,-25-16-16-16,25 16-14 16,0 0 2-16,0-2 18 15,0 2 19-15,0-4 17 16,0-4 11-16,0-6 5 16,0-10-44-16,-2-12-27 15,2-8-9-15,0-10 0 16,0-6 0-16,0-1 0 15,4 3-1-15,5 8 1 16,1 10 0-16,-2 10-1 0,-1 10 0 16,-5 8-1-16,0 8 1 15,0 2-1-15,-2 2-18 16,3 0-15-16,2 0-38 16,3 12-68-16,7 14 87 15,8 10 44-15,6 12 8 16,2 8 1-16,0 4 0 15,3 4 0-15,-3 1 6 16,0-7-5-16,-2-6-1 16,-7-12 0-16,-1-10 1 15,-10-12 6-15,-3-10-7 16,-6-6 0-16,1-2 19 16,-1 0 11-16,3-12 44 0,2-18 21 15,-1-14-66 1,0-10-19-16,-1-3 3 0,-3 6 3 15,1 4-7-15,-3 7-9 16,0 6 2-16,0 2 4 16,0 2-5-16,2 2-2 15,3 0 0-15,1 0 0 16,0 4-1-16,3 2-5 16,-1 4-12-16,0 4-13 15,-4 6 15-15,1 1 16 16,-3 6 0-16,-2 1-1 15,0 0-4-15,0 0-10 16,0 0-16-16,2 0-34 16,6 0-52-16,2 10 65 15,3 8 40-15,6 8 11 0,-1 6 1 16,1 6 0-16,-1 4-1 16,0 2 2-16,0 0 0 15,-3 2 1-15,1-2-1 16,0 1 0-16,4-4 1 15,2 2-1-15,27 3-34 16,-2-10-139-16,-5-16-143 0</inkml:trace>
  <inkml:trace contextRef="#ctx0" brushRef="#br0" timeOffset="35056.1732">30486 11454 199 0,'0'0'371'0,"0"0"-211"15,0 0-70-15,0 0-40 16,-40-112 8-16,40 91-10 16,0 3-31-16,13 2-15 0,3 2 8 15,2 6-10-15,-2 3-1 16,1 5 0-16,3 0-21 16,3 0 21-16,3 21-8 15,-1 12-11-15,-3 13 4 16,-9 30-1-16,-13 28 10 15,-4 28 7-15,-21-7 0 16,-1-27 1-16,6-36-1 16,9-28 0-16,-1-2 9 15,1-4-7-15,5-6-2 16,2-9 1-16,1-8 1 16,3-5 6-16,0 0 5 15,0-8 86-15,16-15 7 16,10-9-106-16,8-5-24 15,-3 3 15-15,-2 8-4 0,-4 12-9 16,-10 14-76-16,1 0-28 16,-5 18 54-16,-1 12 47 15,0-2 17-15,-1-2 7 16,-3-8 0-16,1-8-9 16,0-8 10-16,4-2 3 15,7-2 121-15,4-17-11 16,7-10-41-16,0-3-18 15,-2-2-5-15,-3-16-49 16,-6 8-72-16,-13-1-220 0</inkml:trace>
  <inkml:trace contextRef="#ctx0" brushRef="#br0" timeOffset="35607.699">29644 12501 378 0,'0'0'385'0,"0"0"-182"15,0 0-138-15,0 0-65 16,0 0-30-16,209-77 30 16,-20 27 1-16,35-2 0 15,3 10 6-15,-28 24-7 16,-75 16-39-16,-46 2-187 0</inkml:trace>
  <inkml:trace contextRef="#ctx0" brushRef="#br0" timeOffset="36767.0735">29178 8965 363 0,'0'0'313'0,"0"0"-164"15,0 0-19-15,0 0-22 16,0 0-47-16,0 0-20 15,0 0-14-15,0-16 4 0,3 14-7 16,1 2-1-16,7-4-12 16,14-4-11-16,41-16 0 15,70-18 13-15,78-20 1 16,39-2 4-16,2 11-18 16,-30 27-2-16,-57 26 1 15,-46 14-65-15,-44 30-113 16,-40-3-132-16</inkml:trace>
  <inkml:trace contextRef="#ctx0" brushRef="#br0" timeOffset="38861.336">33198 9450 348 0,'0'0'221'0,"0"0"0"16,0 0-30-16,0 0-66 15,0 0-16-15,0 0-29 16,0-110-4-16,0 98-19 16,-7-2-25-16,-2 0 1 15,-13 0-14-15,-7 0-19 16,-14 2-16-16,-19 4 5 16,-14 4-21-16,-11 4-8 15,5 0-2-15,11 14 13 16,10 4 5-16,22 8-7 15,3 6-15-15,9 4-3 16,9 8 20-16,7 1-10 16,7 3 14-16,4 0 12 0,0 2 6 15,17 0 5-15,10 0 0 16,6 2-3-16,3 1 5 16,0 1 0-16,2 4 0 15,0 4 1-15,-1 4 0 16,4 4 0-16,-3 2 6 15,2 1-7-15,-1-5 0 16,-2-6 0-16,-4-8 1 16,-6-8 0-16,-5-6 1 15,-4-5-2-15,-7-4 0 16,-7-3-1-16,-2-1 1 16,-2-3 0-16,0-2 1 15,0-2 8-15,0-2 1 0,-6-6 4 16,-1-2 5-1,-4 0-6-15,-7-2 16 0,-17 6 7 16,-50 10-5-16,-49 12-5 16,0-2 0-16,9-4-3 15,30-6-23-15,42-9-53 16,1-8-44-16,9-3-105 16,20-4-430-16</inkml:trace>
  <inkml:trace contextRef="#ctx0" brushRef="#br0" timeOffset="63222.397">13733 2980 20 0,'0'0'127'16,"0"0"-13"-16,0 0-13 16,0 0 10-16,0 0 16 15,-2-103-24-15,0 81-40 0,0 2 41 16,2-4-50-16,0-2-21 15,0 0-11-15,0 2-6 16,0 6 15-16,0 4 10 16,0 8-2-16,0 4-32 15,0 2-7-15,0 0-27 16,0 0-43-16,0 0-63 16,0 16 52-16,0 8 45 15,0 10 35-15,0 8 1 16,0 14 10-16,2 8-4 15,2 12 4-15,-1 7-4 16,-3 3 2-16,2 2-2 16,-2-3-3-16,0-3-3 0,2-8-10 15,-2 0-62 1,0-18-126-16</inkml:trace>
  <inkml:trace contextRef="#ctx0" brushRef="#br0" timeOffset="63644.1782">13553 3461 355 0,'0'0'271'0,"0"0"-118"16,0 0-34-16,0 0-33 16,0 0-57-16,0 0-29 15,0 0-27-15,27-24 4 16,-7 34 17-16,2 12 3 15,2 8-3-15,1 6-2 16,2 4 8-16,0-2 0 16,4-2 0-16,7-10 1 15,10-13-1-15,18-13 7 16,31-22 8-16,-1-25 2 16,6-13-5-16,-6-4-1 0,-36 14-11 15,-29 0-25-15,-24 18-125 16,-12 15-413-16</inkml:trace>
  <inkml:trace contextRef="#ctx0" brushRef="#br0" timeOffset="65973.9657">19724 3926 408 0,'0'0'162'16,"0"0"-125"-16,0 0-37 16,0 0-19-16,0 0-1 15,0 0 9-15,0 0 10 16,8 120 1-16,5-57 17 16,0 9 32-16,3 26-3 15,0 32 0-15,-1 36-15 16,-4 17-11-16,-4-2 7 15,-5-19-12-15,0-25-4 0,0-25-9 16,3-28-1-16,3-24 0 16,6-12 1-16,8 1-2 15,38-13-18-15,-4-9-83 16,-9-27-194-16</inkml:trace>
  <inkml:trace contextRef="#ctx0" brushRef="#br0" timeOffset="66415.4751">19531 5220 10 0,'0'0'137'0,"0"0"-50"16,0 0 44-16,0 0-4 16,0 0-19-16,0 0-20 15,0 0 0-15,-74-73-40 16,74 71-41-16,7 0-1 0,11 2-5 15,8 0 16 1,11 0-8-16,4 16-9 0,4 16 0 16,4 11 9-16,3 5-2 15,0 2-6-15,4-2 7 16,4-6-8-16,5-10-1 16,5-14 1-16,5-14 0 15,8-4 30-15,1-16 10 16,1-14-27-16,0-18-13 15,-23 10-104-15,-35 0-393 0</inkml:trace>
  <inkml:trace contextRef="#ctx0" brushRef="#br0" timeOffset="69022.7607">19761 12446 375 0,'0'0'102'15,"0"0"51"-15,0 0-37 16,0 0-46-16,0 0 21 16,0 0-14-16,0 0-32 15,-21-62 7-15,21 62 4 16,0 0-24-16,0 0-32 15,0 6-20-15,0 20-25 16,0 20 26-16,0 17 13 16,5 15 6-16,8 26 9 15,7 25-2-15,7 25-1 16,4 6-4-16,0-3-1 16,-2-15 4-16,-4-38-4 0,-6-20-1 15,12-1-29-15,-6-27-127 16,-2-14-124-16</inkml:trace>
  <inkml:trace contextRef="#ctx0" brushRef="#br0" timeOffset="69576.225">19578 13423 515 0,'0'0'175'15,"0"0"-18"-15,0 0-28 0,0 0-86 16,0 0-43-16,0 0 0 15,0 0-22-15,6-16 14 16,17 46-1-16,4 10 0 16,4 6 1-16,4 6 7 15,5 5 1-15,0-3 12 16,5-4-12-16,-3-10 1 16,-2-10 9-16,1-12-8 15,1-18 9 1,7 0 4-16,9-28 38 0,15-22 5 15,8-14-29-15,3-13-16 0,-4-1-13 16,3-4-51 0,-23 20-137-16,-26 20-146 0</inkml:trace>
  <inkml:trace contextRef="#ctx0" brushRef="#br0" timeOffset="72789.0407">31627 8091 85 0,'0'0'339'0,"0"0"-135"15,0 0-82-15,0 0 11 16,0 0-10-16,0 0-16 16,0-4-14-16,0 4-24 15,0 0-2-15,0 0-31 16,0 0-14-16,0 0-12 0,0 0-10 15,0 0-17-15,0 0-2 16,0 6 0-16,-9 18-5 16,-11 14 23-16,-7 16 1 15,-8 15 0-15,-5 11 0 16,-14 26 0-16,5-8-1 16,0 7-28-16,0-3 6 15,11-16 6-15,1 8-41 16,7-10-25-16,21 15-12 15,7-25-83-15,2-22-87 0</inkml:trace>
  <inkml:trace contextRef="#ctx0" brushRef="#br0" timeOffset="73458.1878">30939 8957 137 0,'0'0'248'0,"0"0"-57"16,0 0-90-16,0 0 7 0,0 0-39 15,0 0 9-15,0 0 0 16,0-42-11-16,0 40-8 15,0 2 12-15,0 0 7 16,0 0-7-16,0 0-21 16,0 0-37-16,0 0-13 15,0 0-42-15,0 12-87 16,0 16-10-16,0 12 108 16,-2 6 30-16,2 8 1 15,0-1 8-15,0-5-8 16,0-4 7-16,8-8-7 15,7-8-7-15,10-8-6 0,13-6-3 16,18-10 16-16,44-4-1 16,78-36 1-16,-15-6-91 15,-16-6-320-15</inkml:trace>
  <inkml:trace contextRef="#ctx0" brushRef="#br0" timeOffset="90404.2837">13744 5113 124 0,'0'0'152'16,"0"0"-54"-16,0 0-17 16,0 0-14-16,0 0 14 15,0 0-14-15,0-6-2 16,0 6 21-16,0-2 12 16,0 0-18-16,0 2-25 15,0 0-19-15,0 0-14 16,0 0-6-16,0 0-16 15,0 0-1-15,0 0-7 0,0 0 1 16,0 0 6-16,0 0-9 16,0 0 1-16,0-2 2 15,8 0-3-15,13-2 10 16,17-2 0-16,11-4 9 16,11-4 1-16,9-4-3 15,8 0 0-15,2-2-5 16,4 0-2-16,-2 0 1 15,-8 4-1-15,-13 4 0 16,-16 3 2-16,-17 4-2 16,-11 5-1-16,-12 0-8 15,-4 0 2-15,0 0-5 16,0 0-11-16,0 0 7 16,-10 0-10-16,-13 14-20 15,-6 4 46-15,-11 6 11 0,-38 22-11 16,7-4-98-16,-1-8-153 0</inkml:trace>
  <inkml:trace contextRef="#ctx0" brushRef="#br0" timeOffset="91919.6011">13876 13040 77 0,'0'0'93'16,"0"0"1"-16,0 0 26 16,0 0-36-16,0 0 4 15,0 0-19-15,-69-44-27 16,60 42-18-16,0 0-4 15,5 2-1-15,-1 0 20 16,5 0-14-16,0 0-12 16,0 0-13-16,0 0-8 15,0-2-1-15,0 2-9 16,0-2-4-16,7 0-10 0,17-2 16 16,17-4 16-16,21-7 44 15,34-8 5-15,2-1-10 16,11-5-13-16,2 4-15 15,-20 4-1-15,3 2-9 16,-16 2-1-16,-15 5 2 16,-19 4-2-16,-17 5 0 15,-17 0 0-15,-10 3 2 16,-2 0 27-16,-31 8 14 16,-20 16-34-16,-19 8 1 15,-12 8-10-15,-5 3 0 16,0-3 1-16,8-6-1 15,12-14 0-15,22-8-51 0,20-12-145 16</inkml:trace>
  <inkml:trace contextRef="#ctx0" brushRef="#br0" timeOffset="93461.1271">13965 5147 327 0,'0'0'152'0,"0"0"-37"16,0 0-1-16,0 0-29 15,0 0 3-15,0 0-15 16,-18-20-33-16,18 20-21 15,0-2-11-15,0 2-8 0,0 0 0 16,0-4-1 0,13 0-15-16,23-8 5 0,17-4 11 15,22-6 6-15,6-2 2 16,2 2-8-16,-5 0 0 16,-13 6 0-16,-14 6-9 15,-14 2-15-15,-12 6-14 16,-11 0-48-16,-14 2 6 15,0 0 80-15,-31 0 58 16,-21 2-58-16,-33 14 0 16,-2 0 4-16,-15 4 14 15,0 2-18-15,15-2 17 16,2 2-2-16,20 0-14 16,21-4 5-16,20-6-6 15,17-2-91-15,7-2-16 0,0-4 58 16,20-4 13-1,15 0 27-15,8-2 9 0,9-14 6 16,0-2 4-16,0 0-9 16,-10 2 1-16,-11 6 8 15,-8 2-10-15,-13 6 1 16,-7 0 1-16,-3 2 14 16,-16 0 73-16,-21 4-72 15,-17 16-17-15,-6 2-37 16,-3 2 36-16,10-2 0 15,13-2 1-15,15-4-1 16,12 1-65-16,11-3-88 16,2 0 30-16,11-6 60 0,60-8 9 15,-1 0-53-15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30:01.69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13506 4878 41 0,'0'0'261'15,"0"0"-129"-15,0 0-13 0,-3-4-5 16,-1-2-13-16,2 2 6 16,0 0-22-16,2 3-27 15,-2 1 2-15,2 0-16 16,-3 0-8-16,3 0-13 15,0 0-22-15,-2 0-1 16,2 0-19-16,-2 12-16 16,0 17 3-16,-5 24 24 15,-4 31 8-15,2 30 7 16,7 27-7-16,2 3 1 16,0-24-1-16,13-30 1 15,1-29-1-15,-3-7 0 16,-3 12 2-16,0 28 5 0,-6 2-7 15,-2 1-41-15,-5 15-104 16,-11-38-93-16,3-18-302 0</inkml:trace>
  <inkml:trace contextRef="#ctx0" brushRef="#br0" timeOffset="434.8503">13312 5989 593 0,'0'0'189'0,"0"0"-76"16,0 0-47-16,0 0-66 15,0 0-16-15,0 0-2 0,0 0 10 16,56 81 8-16,-25-35 0 15,5 0-1-15,-1-8 1 16,6-10 0-16,-1-8 0 16,7-14 7-16,8-6 0 15,7-6 24-15,12-22 8 16,8-10-20-16,5-14-19 16,-18 6-171-16,-35 8-642 0</inkml:trace>
  <inkml:trace contextRef="#ctx0" brushRef="#br0" timeOffset="2917.0795">19940 4209 400 0,'0'0'202'16,"0"0"-98"-16,0 0-5 16,0 0 1-16,0 0-10 15,0 0-37-15,0-16-53 16,0 16 0-16,0 0-17 16,0 0-2-16,0 0-6 15,0 14 17-15,0 10 8 0,0 12 6 16,0 12-6-16,0 14 0 15,0 10 2-15,3 11-1 16,0 5 0-16,1 2 5 16,2 0-6-16,1 1 2 15,1-5-2-15,8 24-33 16,1-22-133-16,-7-20-80 16</inkml:trace>
  <inkml:trace contextRef="#ctx0" brushRef="#br0" timeOffset="3354.097">19732 5059 388 0,'0'0'248'0,"0"0"-73"16,0 0-71-16,0 0-88 15,0 0-16-15,0 0-59 0,0 0 31 16,46 60 28-16,-26-24 0 16,5 0 1-16,2-6 0 15,4-8 1-15,9-8-2 16,14-11 16-16,32-7 44 16,44-41 57-16,30-23-37 15,-11 0-50-15,-38 12-14 16,-49 26-16-16,-50 22-48 15,-10 6-181-15,-4 2-512 0</inkml:trace>
  <inkml:trace contextRef="#ctx0" brushRef="#br0" timeOffset="4269.9706">19711 12078 362 0,'0'0'239'16,"0"0"-83"-16,0 0-19 16,0 0-43-16,0 0-10 15,0 0-35-15,0 0-23 16,0-23-26-16,0 23 0 0,2 2-24 16,5 27-4-1,2 14 28-15,0 36 0 0,0 33 1 16,2 0 6-16,0-5-5 15,4-17 4-15,8-18-5 16,6 6 8-16,6 7-9 16,19 9-24-16,-12-22-170 15,-5-26-131-15</inkml:trace>
  <inkml:trace contextRef="#ctx0" brushRef="#br0" timeOffset="4783.7113">19584 13154 136 0,'0'0'270'0,"0"0"-84"16,0 0-81-16,0 0-36 16,0 0 6-16,0 0-56 15,0 0-19-15,15 6-6 16,10 14-5-16,6 7 11 16,7 6 0-16,7 6 0 15,1-3 2-15,4-4-1 16,1-12 9-16,4-12 6 15,11-8 23-15,27-42 42 16,34-44-3-16,-6-8-33 0,-13 1-25 16,-19 9-20-1,-28 4-9-15,-14 12-199 0,-26 3-393 16</inkml:trace>
  <inkml:trace contextRef="#ctx0" brushRef="#br0" timeOffset="27649.706">28833 8470 20 0,'0'0'0'0,"0"0"0"16,0 0 0-16,134 86 18 15,-88-66 16-15,4-6 56 16,0-6-35-16,-2-4-2 16,12 4-18-16,-14 0-35 15,-15-2-65-15</inkml:trace>
  <inkml:trace contextRef="#ctx0" brushRef="#br0" timeOffset="28686.7892">29944 7999 743 0,'0'0'103'16,"0"0"15"-16,0 0-76 16,0 0-42-16,0 0-25 15,0 0-10-15,0 0 33 16,41 66-6-16,-17-10 7 15,3 14 1-15,6 22-1 0,12 29 1 16,9 29 0-16,-3-11 10 16,-6-25-9-16,-12-32 0 15,-2-28 11-15,7 10-11 16,11 3 6-16,37 10-7 16,-12-18-47-16,-13-29-165 0</inkml:trace>
  <inkml:trace contextRef="#ctx0" brushRef="#br0" timeOffset="29332.0143">30199 8969 438 0,'0'0'213'0,"0"0"-65"16,0 0-42-16,0 0 6 15,0 0-26-15,0 0-10 16,0 0-14-16,0-56-8 15,0 44 8-15,0 0-17 16,2 4-12-16,-2 2-7 16,0 6-18-16,0 0-8 15,0 0-24-15,0 0-50 16,0 14-30-16,7 8 71 16,6 8 31-16,3 6-9 15,9 2 11-15,6 4 0 0,9-3 0 16,9-3 7-1,6-4-7-15,7-8 0 0,8-8 2 16,-3-10 7-16,-1-6 4 16,-5-2-2-16,-8-20 41 15,-6-8 6-15,-12-7-3 16,-8-7-24-16,-9-2-24 16,-9-2-7-16,-9 4-59 15,0 8-63-15,-7 12-118 16,-9 12-313-16</inkml:trace>
  <inkml:trace contextRef="#ctx0" brushRef="#br0" timeOffset="67713.2386">19582 7020 74 0,'0'0'140'0,"0"0"-97"16,0 0-7-16,0 0 35 15,0 0-9-15,0 0-29 0,-4-12-11 16,4 12 5-16,-2 0 6 15,0 0-1-15,2 0 166 16,0 0-74-16,0 0-71 16,0 0-37-16,0 0-16 15,0-2-23-15,0 0-5 16,10-2 16-16,15-2 12 16,4 0 9-16,9-4-8 15,4-2 6-15,7 2 6 16,3-2-13-16,0 2 1 15,-2 2-1-15,-8 2 0 16,-9 0 0-16,-8 4 0 0,-9 0 0 16,-7 2 0-1,-3 0-1-15,-2 0-1 0,-2 0-7 16,1-2-3-16,-1 2-11 16,-2 0 2-16,3 0-1 15,-3 0-19-15,0 0-61 16,0 0-155-16,-5 0-53 0</inkml:trace>
  <inkml:trace contextRef="#ctx0" brushRef="#br0" timeOffset="69581.7551">19655 14825 205 0,'0'0'147'0,"0"0"-50"16,0 0-42-16,0 0-8 0,0 0 2 16,0 0 0-1,0 0 6-15,-2 0 4 0,2 0 1 16,-2 0-3-16,2 0-16 16,0 0-22-16,0 0-18 15,0 0-1-15,0 0-8 16,0-5-9-16,0 0 13 15,16-3 4-15,10-10 17 16,10-1 22-16,11-3 7 16,6 0-20-16,5 0-9 15,3 2-16-15,-3 8 5 16,-3 0-5-16,-8 4-1 16,-7 6-21-16,-11 2-30 15,-9 0-54-15,-9 12-50 0,-7-6-123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4:28:53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14635 3762 380 0,'0'0'26'16,"0"0"-6"-16,0 0-19 0,0 0 0 15,0 0 23-15,0 0-8 16,69-6 3-16,-53 3 50 16,-1 2-40-16,-1 1-15 15,-1 0-1-15,6 0-11 16,3 0 9-16,7 1-10 15,11 12 0-15,12-1 1 16,12-4 6-16,9-2 4 16,8-5-11-16,1-1 5 15,-4 0 3-15,-11 0-9 16,-11 0-1-16,-10 0 0 16,-8 5-7-16,-2-1 8 15,-5 0-1-15,5 0 0 16,1-2 1-16,11 0 0 15,12-2 1-15,29 0 0 0,38-14 0 16,27-16 8-16,-6-1-4 16,-30 5-4-16,-35 8-1 15,-25 11 0-15,0-1 2 16,0 5-2-16,-5 1 0 16,-10 2-2-16,-10 0 1 15,-6 0-4-15,0 0 5 16,2 0 8-16,9 0 27 15,10 0 17-15,17-6-16 16,11-8-17-16,11-4-12 16,4 0-5-16,-1 2 2 15,-6 4-4-15,-8 6 0 16,-10 6-3-16,-5 0 2 0,-5 0-7 16,-4 4 8-16,6 4-6 15,5-4 6-15,11-4 0 16,28 0-1-16,-4-12 0 15,11-6-6-15,0 0-10 16,-17 4-2-16,3 2-7 16,-10 4 7-16,-11 4 3 15,-9 4 5-15,-3 0 10 16,-2 0 1-16,5 0-1 16,4 0 1-16,13-6 0 15,23-6 0-15,28-10 1 16,-5 0 12-16,-15 1-4 0,-13 6-9 15,-17 5 0-15,12-1 2 16,28 4-2-16,18 0 1 16,15 2 0-16,2 5-1 15,-9 0 1-15,-7 0 0 16,-1 0 0-16,17 0 2 16,14 0-2-16,5 1 0 15,9 10-1-15,1 3-1 16,7 4-6-16,4 4-2 15,9 4 4-15,3 4 4 16,4 0 1-16,4 2-1 16,9-4-13-16,14-10-38 15,-58-8-104-15,-23-10-192 0</inkml:trace>
  <inkml:trace contextRef="#ctx0" brushRef="#br0" timeOffset="17941.8177">8578 14714 454 0,'0'0'326'0,"0"0"-207"16,0 0-66-16,0 0 47 15,0 0-52-15,-20 0-15 16,20 0-7-16,0 0-6 16,0 0 9-16,0 0-17 15,0 0-11-15,0 0 0 16,0-2-1-16,0 2 1 0,0 0-1 16,0-10-1-16,8-2-5 15,11-6-1-15,7-8 6 16,8-4-1-16,3 0-9 15,-1 6-2-15,-5 6-21 16,-4 8-9-16,-5 10-6 16,-9 0-2-16,-2 2-4 15,-6 24 25-15,-5 14 30 16,0 12 9-16,-11 8 9 16,-9 6 7-16,0 1-3 15,4-15-15-15,5-12-6 0,5-10 8 16,6-14-9-1,0-10-10-15,0-6-16 0,2-12 14 16,18-26 12-16,6-16 9 16,8-14-9-16,0-3 8 15,-1-1-8-15,-2 10 0 16,-2 4 0-16,-2 6 1 16,-5 10-2-16,-2 7-11 15,-7 9-19-15,-6 12 23 16,-7 9-1-16,0 5 8 15,0 0 0-15,-9 15-1 16,-13 20 2-16,-2 13 2 0,-1 12 16 16,2 4 24-1,12 0-13-15,9-10-5 0,2-4-5 16,15-7-2-16,17-7-5 16,8-10-11-16,11-2-1 15,7-8-11-15,23-6-95 16,-15-8-139-16,-14-2-461 0</inkml:trace>
  <inkml:trace contextRef="#ctx0" brushRef="#br0" timeOffset="18142.4182">9538 14495 1075 0,'0'0'244'0,"0"0"-177"15,0 0-67-15,0 0-6 16,0 0-14-16,0 0 15 0,13 163 5 16,-4-85 1-16,0 11-1 15,9 25-11-15,-2-20-141 16,-3-22-250-16</inkml:trace>
  <inkml:trace contextRef="#ctx0" brushRef="#br0" timeOffset="20390.8308">311 8123 224 0,'0'0'231'16,"0"0"-102"-16,0 0-20 15,0 0 2-15,0 0-10 16,0 0-17-16,0 0-13 15,-20 0-14-15,20-2 1 16,-2 0-6-16,2 0-7 16,-2-2-10-16,-1-2-25 0,1-6-1 15,2-4-9 1,0-8-3-16,0-5 2 0,16 0-14 16,2 0 1-16,4 1 12 15,1 5-8-15,-4 5 4 16,-1 5 0-16,-5 5-20 15,-3 7-21-15,-1 1-16 16,-7 9-32-16,-2 27 27 16,0 32 36-16,-19 5 32 15,-6 13 1-15,-7-2 0 16,10-21 0-16,1-8-1 16,13-18 0-16,4-17 0 15,4-14-13-15,0-6-29 16,19-18 42-16,14-27 8 15,10-18 14-15,6-14-15 16,0-5-5-16,-7 2 6 0,-9 12-2 16,-8 12 7-16,-11 12 10 15,-8 12 2-15,-3 11-2 16,-3 9 20-16,0 10-1 16,0 2-33-16,-3 13-9 15,-15 20-22-15,-5 17 14 16,-4 12 2-16,2 5 5 15,5-3 1-15,9-8-1 16,11-8 0-16,0-10 0 0,13-5-6 16,20-10 0-1,10-6-9-15,37-13-13 0,-8-4-73 16,-8 0-108-16</inkml:trace>
  <inkml:trace contextRef="#ctx0" brushRef="#br0" timeOffset="20922.9921">773 8026 568 0,'0'0'139'0,"0"0"-60"15,0 0 35-15,0 0-36 16,0 0-58-16,0 0-12 16,0 0-1-16,78-108-7 15,-52 97 0-15,-1 8-7 0,-5 3-8 16,-9 23-17 0,-7 22 14-16,-4 20 18 0,0 13 7 15,-17 6-6-15,-1-8 1 16,2-11 5-16,7-19-7 15,5-18-9-15,4-12 1 16,0-8 7-16,0-6 0 16,0-2 0-16,11 0 1 15,9 0 32-15,7-12 19 16,8-4-8-16,4 4-29 16,3 0-14-16,18 7-34 15,-11 4-244-15,-11 1-488 0</inkml:trace>
  <inkml:trace contextRef="#ctx0" brushRef="#br0" timeOffset="23117.0524">20061 5559 33 0,'0'0'109'15,"0"0"-6"-15,0 0 14 16,0 0-36-16,0 0 1 0,0 0-1 16,-29-25-10-1,24 23 2-15,1-2-16 16,2 0 15-16,-2 2-4 0,-3-2 4 16,1 0-33-1,-4 0-26-15,-3 4-4 0,1-2-9 16,-1 2 1-16,3 0 5 15,0 0-6-15,3 0 1 16,5 0 12-16,2 0-13 16,0 0-2-16,0 0-20 15,0 0-4-15,16 0 6 16,10 0 13-16,15 0 7 16,15-4 13-16,15-4-5 15,12-2 3-15,3-2 1 16,5 0-11-16,-6 4 8 0,-9 2-9 15,-16 6-1-15,-13 0-25 16,-16 2-80-16,-20 30-55 16,-6-2-30-16,-5-1-63 15</inkml:trace>
  <inkml:trace contextRef="#ctx0" brushRef="#br0" timeOffset="24315.7783">22764 5660 185 0,'0'0'169'0,"0"0"-89"15,0 0-28-15,0 0-29 16,0 0-11-16,0 0-11 16,0 0 18-16,-3 0 37 15,3 0 18-15,0 0 18 16,0 0 18-16,0 0-23 16,0 0-22-16,0 0-25 15,0 0-12-15,0 0-8 16,13-3-19-16,14-8 9 15,12-3-9-15,7-4 8 16,8-1 10-16,6-2 5 16,5 1-2-16,-3 0 0 0,-2 6-14 15,-6 2-6-15,-10 6 4 16,-11 4-6-16,-10 2-1 16,-10 0-36-16,-9 0-41 15,-4 0-29-15,0 10-62 16,-11 2 3-16,-9-6-442 0</inkml:trace>
  <inkml:trace contextRef="#ctx0" brushRef="#br0" timeOffset="27597.3287">18911 5749 124 0,'0'0'97'0,"0"0"-68"15,0 0 20-15,0 0 14 16,0 0 1-16,0 0 9 16,0 0-15-16,11-12 11 15,-11 12-14-15,0 0-16 16,0 0-7-16,0 0-15 16,0 0-10-16,2 0-6 15,4 0-1-15,0 0 0 16,7-2 13-16,1-2 22 0,5 0 22 15,2-2-13-15,3-2-13 16,3 2-10-16,4-4-10 16,5 2-2-16,6-4-8 15,5 2-1-15,2-3 6 16,4 1-4-16,1 2-2 16,-3 1 7-16,-4 0-6 15,-5 1-1-15,-3 2 2 16,-10 2-1-16,-6 3 0 15,-7-2-1-15,-5 3 1 16,-4 0-1-16,-2 0 0 16,-3 0 0-16,2 0 0 15,1 0-1-15,1 0 1 16,1 0 0-16,4 0 0 0,0 0-1 16,3 0 1-16,-1 0 0 15,-2 0 1-15,-2 0-1 16,-6 0 0-16,-3 0 0 15,0 4-22-15,-10 14-82 16,-12 0-90-16,-2-4-181 0</inkml:trace>
  <inkml:trace contextRef="#ctx0" brushRef="#br0" timeOffset="29840.8947">21814 5659 77 0,'0'0'181'0,"0"0"-94"0,0 0-21 15,0 0-9-15,0 0-10 16,0 0-19-16,0 0 8 16,-4-5 21-16,4 5 16 15,-2 0-1-15,0 0-6 16,-1 0-17-16,3 0-5 16,0 0-26-16,0 0-2 15,0 0 9-15,0 0-5 16,0-1 5-16,0 1-2 15,0 0-7-15,0 0 4 16,-2 0-14-16,2 0-6 0,-2 0 10 16,0 0-10-1,2 0 0-15,0 0 0 0,0 0-6 16,0 0 4-16,0 0-18 16,0 0-19-16,0 0-6 15,0 0 5-15,2 0 14 16,11 0 11-16,7 0 15 15,9-4 23-15,9 0-2 16,9-5-6-16,6 0 1 16,7-1-5-16,5-1-5 15,3 1 3-15,-4 2-9 16,-4 1 0-16,-9-1 5 16,-10 1-4-16,-12 3-1 15,-14 2 1-15,-7 2-1 16,-3 0 0-16,0 0-19 0,-3 0-49 15,9 0-61-15,-2 10-12 16,0-2-120-16</inkml:trace>
  <inkml:trace contextRef="#ctx0" brushRef="#br0" timeOffset="47407.8348">20006 8791 22 0,'0'0'11'16,"0"0"-10"-16,0 0 0 15,0 0 16-15,0 0 32 16,0 0 7-16,0-2-25 16,0 2-8-16,0 0-4 15,0 0 11-15,0-2 17 16,0 2 1-16,0 0 3 15,0 0-15-15,0-2-13 0,0 2 0 16,0-2-2-16,0 0-20 16,8-3 8-16,13 2 12 15,7-5 11-15,15 0-3 16,36-6-18-16,-5 4-11 16,-11-2-163-16</inkml:trace>
  <inkml:trace contextRef="#ctx0" brushRef="#br0" timeOffset="48692.6809">22165 8767 728 0,'0'0'113'16,"0"0"-61"-16,0 0-7 15,0 0 21-15,0 0-5 16,0 0-9-16,0 0-16 16,0 0-3-16,0 0-17 15,0 0-15-15,0 0 5 16,4 0-6-16,23-2-7 0,15-5 7 16,22-2 0-16,17-4 0 15,10-1-11-15,38 7-71 16,-24 0-25-16,-25 6-113 15</inkml:trace>
  <inkml:trace contextRef="#ctx0" brushRef="#br0" timeOffset="49355.8621">23268 8767 514 0,'0'0'213'0,"0"0"-119"16,0 0-48-16,0 0-2 15,0 0 2-15,0 0-8 16,0 0-5-16,133-78-9 15,-93 67-18-15,7 4-4 16,15 3-2-16,-9 1-19 16,-14-1-233-16</inkml:trace>
  <inkml:trace contextRef="#ctx0" brushRef="#br0" timeOffset="50836.7763">19040 5718 555 0,'0'0'147'0,"0"0"-124"16,0 0-23-16,221-15-7 15,-107 1-19-15,-5-7-552 0</inkml:trace>
  <inkml:trace contextRef="#ctx0" brushRef="#br0" timeOffset="53559.4527">24368 5771 103 0,'0'0'217'16,"0"0"-104"-16,0 0-22 15,0 0-12-15,0 0-20 16,0 0-1-16,0 0-13 16,0-14-26-16,0 10 37 15,0-2 13-15,0 2 2 16,0 0-20-16,0 0 1 16,0 2-9-16,0 0-14 15,0 2-19-15,0 0-8 16,0-2-2-16,0 2 0 15,9-2-1-15,15-2-11 16,9-1 12-16,15 0 0 0,10-1-1 16,2 2 1-1,0 1 0-15,-2 3-1 16,-7 0-9-16,-6 0-24 0,-10 0-21 16,-8 0-10-16,-14 3-10 15,-13 9-53-15,-19 0-116 16,-12 0 24-16</inkml:trace>
  <inkml:trace contextRef="#ctx0" brushRef="#br0" timeOffset="55455.518">19854 9765 667 0,'0'0'214'0,"0"0"-159"15,0 0-29-15,0 0 4 16,0 0-17-16,0 0-11 0,0 0 11 16,73 0 24-16,-33-5 12 15,10-8-20-15,8 1-20 16,21-10-9-16,-13 4-196 15,-18-4-738-15</inkml:trace>
  <inkml:trace contextRef="#ctx0" brushRef="#br0" timeOffset="56575.8622">21701 9833 474 0,'0'0'151'0,"0"0"-84"15,0 0-11-15,0 0-3 16,0 0 10-16,0 0-11 16,0 0-5-16,-5 0-3 15,5 0-8-15,0 0 0 16,0 0-17-16,0 0-18 16,20 0 6-16,14 0-6 0,17-1 6 15,18-7 5-15,12-5-12 16,25-1-36-16,-19 4-161 15,-29 1-581-15</inkml:trace>
  <inkml:trace contextRef="#ctx0" brushRef="#br0" timeOffset="57224.9825">22699 9851 689 0,'0'0'177'0,"0"0"-119"16,0 0-32-16,0 0 9 15,0 0-16-15,0 0 1 16,136-32 6-16,-81 20-13 15,8 2-13-15,3-2-8 16,-12 2-190-16,-23 0-424 0</inkml:trace>
  <inkml:trace contextRef="#ctx0" brushRef="#br0" timeOffset="65394.5942">22439 11805 636 0,'0'0'182'0,"0"0"-54"15,0 0-55-15,0 0 9 16,0 0-17-16,0 0-21 15,0 0-11-15,0 0-23 16,11-2-10-16,9-4-1 16,13-2-1-16,11-2 2 15,17 0 0-15,34-8-56 16,-12 3-187-16,-12 0-420 0</inkml:trace>
  <inkml:trace contextRef="#ctx0" brushRef="#br0" timeOffset="65986.2283">23862 11839 523 0,'0'0'100'0,"0"0"-70"15,0 0-14-15,0 0 6 16,0 0 12-16,0 0-6 16,0 0-1-16,-2 0 2 15,22 0-4-15,13-8 30 16,16-4-2-16,18-6-27 15,31-7-10-15,36-3-15 16,29 2-1-16,-5 8-37 16,-40 10-123-16,-45 8-243 0</inkml:trace>
  <inkml:trace contextRef="#ctx0" brushRef="#br0" timeOffset="70595.2374">22501 12879 702 0,'0'0'177'0,"0"0"-51"16,0 0-36-16,0 0 10 15,0 0-47-15,0 0-37 16,0 0-16-16,53-43-7 15,-2 28-4-15,56-9-57 16,-10 2-138-16,-11-2-354 0</inkml:trace>
  <inkml:trace contextRef="#ctx0" brushRef="#br0" timeOffset="71608.5693">24010 12850 532 0,'0'0'183'0,"0"0"-134"15,0 0-21-15,0 0-2 0,0 0-12 16,0 0 9-1,148-39 9-15,-59 13-4 0,36-2-11 16,31 2-17-16,-20 6-85 16,-31 8-187-16</inkml:trace>
  <inkml:trace contextRef="#ctx0" brushRef="#br0" timeOffset="81631.3991">21320 14851 139 0,'0'0'209'0,"0"0"-146"15,0 0-41-15,0 0 49 16,0 0 18-16,0 0-28 15,-38 0-19-15,36 0-9 16,0 0 17-16,2 0 25 16,-2 0-1-16,-1 0 17 15,1 0-7-15,-2 0-13 16,1 0-10-16,1 0-9 16,-1 0 3-16,1 0-13 15,2 0-10-15,0 0-10 16,0 0-21-16,0 0 0 15,0 0-1-15,19 0-9 16,10-8-3-16,15-2 11 0,12-4 0 16,8-3 0-16,30-2-79 15,-16 6-104-15,-13-3-179 0</inkml:trace>
  <inkml:trace contextRef="#ctx0" brushRef="#br0" timeOffset="82354.2817">21959 14819 378 0,'0'0'140'0,"0"0"-61"16,0 0 30-16,0 0 5 16,0 0-19-16,0 0-44 15,0 0 1-15,0 0-22 16,0 0-17-16,19 0-4 15,6-7-8-15,14 2 12 16,34-12-13-16,-6 2-65 0,-9-2-225 16</inkml:trace>
  <inkml:trace contextRef="#ctx0" brushRef="#br0" timeOffset="83506.814">22695 14825 712 0,'0'0'204'15,"0"0"-141"-15,0 0-35 16,0 0-24-16,0 0-4 16,0 0-16-16,0 0 15 15,143-36-38-15,-75 13-72 16,-5 1-152-16</inkml:trace>
  <inkml:trace contextRef="#ctx0" brushRef="#br0" timeOffset="84163.9917">23330 14865 728 0,'0'0'171'0,"0"0"-106"16,0 0 13-16,0 0-29 0,0 0-37 16,0 0-12-16,0 0 0 15,49-13 1-15,-2 8 0 16,8-3-1-16,38-2-26 16,-14-3-189-16,-15-1-441 0</inkml:trace>
  <inkml:trace contextRef="#ctx0" brushRef="#br0" timeOffset="100462.1961">26805 15683 47 0,'0'0'131'16,"0"0"-21"-16,0 0-37 15,0 0-28-15,0 0-18 16,0 0-9-16,-4 0-4 15,4 0-13-15,0 0 1 16,0 0 8-16,0 0 8 16,0 0 10-16,0 0-5 15,0 0-7-15,0 0 1 16,0 0-7-16,0 0-9 16,-2 0 0-16,-1 0-1 15,-1 0 1-15,0 0-1 0,-1 0 1 16,-4 0 9-1,0 0-9-15,1 0 13 0,-4 2 0 16,3 0-12-16,3-2-1 16,1 4 0-16,3-4-1 15,2 0-7-15,0 0-7 16,0 0-4-16,0 0-18 16,5 0 28-16,10 0 8 15,7 0 36-15,3 0-9 16,2-8 2-16,0 4 6 15,-1 2-14-15,0-2-9 16,-1 0 8-16,0 0 19 16,2 0-10-16,0 2-22 15,2 2 16-15,-6-4-4 16,0 0-9-16,-7 4-3 16,-5 0-6-16,-7 0-1 15,-2 0 0-15,-2 0 2 0,0 0 15 16,0 0 5-16,0 0-6 15,0 0-5-15,0 0-11 16,0 0 1-16,0 0-1 16,0 0 0-16,0 0 0 15,0 0 1-15,0 0 0 16,0 0 0-16,0 0 7 16,0 0 4-16,0 0 2 15,0 0-5-15,0 0 1 16,0 0-10-16,-4 0-35 0,-38 12-88 15,3 10-70-15,-1 2-61 16</inkml:trace>
  <inkml:trace contextRef="#ctx0" brushRef="#br0" timeOffset="113317.4709">21201 14897 100 0,'0'0'177'15,"0"0"-53"-15,0 0-23 16,0 0-6-16,0 0-8 15,-8 0-21-15,8 0-5 16,-2 0-5-16,2 0-8 0,0 0 7 16,0 0-17-16,0 0-17 15,0 0 1-15,0 0-12 16,0 0 13-16,0 0-3 16,0 0-14-16,0 0 1 15,0 0-7-15,4 0-3 16,16 0 3-16,7 0 0 15,7 4 1-15,7 0 16 16,9-4-4-16,4 0 7 16,1 0 5-16,5 0-8 15,-2 0 8-15,0-4-12 16,0-4 9-16,-2 2-2 0,0 2-9 16,1 0-5-16,3 2-5 15,2-2 0-15,8 0 10 16,3 0-9-16,0-6 8 15,2 2-4-15,-5 0-5 16,-3-1 10-16,-7 4-9 16,-4-4-1-16,-4 4 9 15,-6 1-9-15,-3 4 0 16,-1-5 6-16,-2 4-7 16,3-3 2-16,3 0-1 15,8 0-1-15,4-6 9 16,0 1-8-16,0-3 2 15,-7 2 3-15,-9 6-6 0,-10 0 0 16,-11 4 0 0,-3 0-1-16,-5 0 1 0,4 0-1 15,-2 0 0-15,5 0 1 16,5 0-1-16,4 0 1 16,4 0 1-16,5 0-1 15,2 0 2-15,2 0-1 16,-2 0-1-16,0-1 2 15,-1-6-2-15,-8 5 0 16,-5 2 1-16,-2 0-1 16,1 0 0-16,0 0 0 15,0 0 0-15,4 0 0 16,2 0 0-16,0 0 0 16,-2 0 1-16,-3 0-1 15,-1-4 0-15,-9 4 0 0,-6-4 0 16,-5 4 1-16,-3 0-1 15,-2 0 7-15,0 0-1 16,0 0-6-16,0 0 2 16,0 0 0-16,-4 0-2 15,-14 0 9-15,-13 0-9 16,-18 0-7-16,-36 0 5 16,-46 0-44-16,2 8-19 15,6 2-58-15,-24 7-6 16,53-8-122-16,3 0-455 0</inkml:trace>
  <inkml:trace contextRef="#ctx0" brushRef="#br0" timeOffset="115341.8164">20496 14121 342 0,'0'0'176'16,"0"0"-45"-16,0 0 12 15,0 0-59-15,0 0-15 16,0 0-8-16,0 0 1 16,0-44-7-16,0 42-4 15,0 2 13-15,0 0-9 16,0 0-3-16,0 0-4 15,0 0-27-15,0 0-6 16,0 0-5-16,0 0-9 16,0 0 8-16,0 0-9 15,0 0 0-15,0 0-1 16,0 0-12-16,0 8-4 16,0 14 1-16,0 10 9 0,0 8 5 15,4 2-4-15,5 0-21 16,2-10-2-16,3-6-5 15,3-12 3-15,5-8 7 16,7-6 10-16,3-2 14 16,1-20 1-16,-2-8 5 15,-6-2 4-15,-10 0-10 16,-8 4 12-16,-7 4 5 16,0 6 6-16,0 8-17 15,0 2-1-15,0 8-5 16,0 0-6-16,-2 4-18 15,-5 20-26-15,-4 14 33 16,0 8 12-16,-1 10 4 16,6 7 1-16,2 5-5 15,4 0 5-15,0 6 0 0,0-6 0 16,13 2-1-16,5-7 1 16,4-5 0-16,0-10 0 15,1-6 0-15,-1-12 1 16,-5-6-1-16,-1-10 0 15,-7-6 1-15,-7-4 0 16,-2-4 12-16,0 0 13 16,-6 0 22-16,-17-10-29 15,-8 2-19-15,-13-2-14 16,-8 8-4-16,-6 2 17 16,-4 0-1-16,-3 8 2 15,5 2 2-15,4-2 4 0,10 0-6 16,8-8 0-16,14 0-3 15,5-40-52-15,9-4-166 16,5-9-386-16</inkml:trace>
  <inkml:trace contextRef="#ctx0" brushRef="#br0" timeOffset="116056.7896">20590 14033 143 0,'0'0'225'15,"0"0"-53"-15,0 0-70 16,0 0-30-16,0 0-25 15,0 0 25-15,0 0 39 16,-8-62-4-16,8 48-23 16,-2-1-31-16,2-1-9 15,0-2-25-15,0-2-18 16,0-2 11-16,10-4-12 0,0-2 0 16,1 0 1-16,1 4-1 15,-6 6 7-15,-1 6 2 16,-3 8-6-16,0 0-3 15,0 4 0-15,2 0-15 16,4 0-3-16,3 4 2 16,2 10 10-16,1 2 4 15,-2 4-11-15,2 2 13 16,-5 4-3-16,0 2 2 16,0 2 1-16,0 2-1 15,10 8-62-15,-3-5-88 16,3-9-138-16</inkml:trace>
  <inkml:trace contextRef="#ctx0" brushRef="#br0" timeOffset="116581.8414">20901 14408 339 0,'0'0'184'16,"0"0"-13"-16,0 0-17 15,0 0-35-15,0 0-30 16,0 0-32-16,0 0-24 16,24-13-17-16,3 0-15 15,6 4 5-15,4-5-5 16,0 6-1-16,3 8-30 15,-11 0-137-15,-13 0-191 0</inkml:trace>
  <inkml:trace contextRef="#ctx0" brushRef="#br0" timeOffset="116790.8107">20858 14626 354 0,'0'0'313'0,"0"0"-126"15,0 0-120-15,0 0-40 16,0 0-15-16,0 0 2 16,141-38-14-16,-83 26-36 15,-7 6-144-15</inkml:trace>
  <inkml:trace contextRef="#ctx0" brushRef="#br0" timeOffset="128101.2879">4371 7289 16 0,'-102'108'0'16</inkml:trace>
  <inkml:trace contextRef="#ctx0" brushRef="#br0" timeOffset="129249.339">12341 10451 170 0,'0'0'238'0,"0"0"-108"0,0 0-55 15,0 0-14-15,0 0-18 16,0 0-21-16,0 0-13 15,-105 110-9-15,27-3 2 16,-20 49-2-16,-9 32 0 16,5 15-56-16,30-49-82 15,19-43-116-15</inkml:trace>
  <inkml:trace contextRef="#ctx0" brushRef="#br0" timeOffset="133587.2367">22552 16808 202 0,'0'0'162'0,"0"0"-112"16,0 0-34-16,0 0 29 16,0 0 67-16,0 0 30 0,0 0-4 15,0 0-21 1,0 0-18-16,0 0-43 0,0 0-25 16,0 0-21-16,0 0-9 15,0 0 0-15,0 0 0 16,2 0 1-16,-2 0-2 15,2 0 0-15,0 0-2 16,8 0 2-16,3 0-1 16,11 0 1-16,14 0 0 15,12 0 12-15,5 0-4 16,8 4-6-16,-1-4 4 16,1 4-6-16,-5 0 1 15,-4-2 6-15,0 2-7 16,-7 0-19-16,-7 4-18 0,-17-4-40 15,-10 2-106 1,-13 2-213-16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31:26.01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5414 15785 80 0,'0'0'196'15,"0"0"-62"-15,0 0-36 16,0 0-30-16,0 0-25 16,0 0-23-16,0 0-10 15,-2 0 11-15,2 0 10 16,-2 0 14-16,2 0-13 16,-3 0-12-16,3 0-4 15,0 0-10-15,0 0-5 16,0 0 1-16,0 0-1 15,0 0 11-15,0 0-2 16,-3 0 6-16,3 0 8 16,0 0-1-16,0 0-5 0,0 0-18 15,0 0-7-15,0-2-2 16,0 0-10-16,3 0-17 16,8-2 7-16,6-4 27 15,6-2 2-15,2-2 0 16,4 2 0-16,2-2 0 15,-2 2-1-15,0 2-8 16,-2 2-21-16,-2 2 4 16,-8 0 4-16,-3 4-1 15,-6-4 15-15,-5 4 8 16,-1 0 0-16,-2 0 52 16,0 0 12-16,0 0-17 15,0 0-8-15,0 0-14 0,-5 0-12 16,-11 0-13-16,-7 4-8 15,-14 14-5-15,-9 0 3 16,-8 8 4-16,-2-4-4 16,8 0 10-16,7-4 9 15,12-4-3-15,14-10-6 16,6-2 0-16,9 0-41 16,0 0-99-16,0-2-128 15,7 0 135-15</inkml:trace>
  <inkml:trace contextRef="#ctx0" brushRef="#br0" timeOffset="6930.6433">7049 13644 143 0,'0'0'153'0,"0"0"-64"16,0 0-6-16,0 0 15 0,0 0 7 15,0 0-43 1,-18 0-17-16,16 0 4 0,0 0 26 15,2 0 23-15,-3 0-17 16,1 0-29-16,2 0-20 16,-2 0-17-16,2 0-10 15,0 0-5-15,0 0-10 16,0 0-7-16,0 0-12 16,0 0-14-16,7-3-4 15,13-5 21-15,5-2 25 16,10-2 1-16,3-3 1 15,4-4-1-15,-1 3-9 16,-6 4-1-16,-6 2-14 16,-6 2-9-16,-8 6-9 15,-4 0-4-15,-4 2 14 0,-5 0 18 16,-2 0 13-16,0 0 1 16,0 0 0-16,-7 14 1 15,-15 4 13-15,-9 6-4 16,-10 4-1-16,-5 2 1 15,-8 2-10-15,-21 3-25 16,10-9-139-16,12-16-342 0</inkml:trace>
  <inkml:trace contextRef="#ctx0" brushRef="#br0" timeOffset="10811.4982">13989 14812 45 0,'0'0'75'0,"0"0"26"16,0 0-29-16,0 0-29 15,0 0-14-15,0 0-17 16,0 0-2-16,-8-23 13 16,6 23 1-16,2 0 10 15,0 0 19-15,-3 0 5 16,1 0 8-16,0 0-5 16,0 0 4-16,0 0 5 15,2 0-2-15,0 0-16 16,0-5-29-16,0 4-7 0,0-2 9 15,0 2-6 1,0-6-18-16,15-4 8 0,10-10-9 16,10-5 1-16,7-4-1 15,10-2 1-15,-1 6 0 16,-5 10-1-16,-3 4-1 16,-9 8-11-16,-7 4-8 15,-6 0 0-15,-3 0 7 16,0 2 0-16,-2 0 6 15,-1-2 7-15,1 0 0 16,4 0-33-16,-2 0-84 16,-5-10-75-16</inkml:trace>
  <inkml:trace contextRef="#ctx0" brushRef="#br0" timeOffset="41408.7864">8034 13939 5 0,'0'0'209'16,"0"0"-101"-16,0 0-32 15,-2-5-40-15,0 3-27 16,2 0 1-16,0 2 12 16,-2-2 30-16,-1 0-9 15,0 2 31-15,1-2-37 16,0 2 4-16,2-2-4 16,-2 2-12-16,0 0-24 15,2 0 16-15,0 0-4 16,0 0 6-16,0 0 6 15,0 0-11-15,0 0-1 16,0 0-1-16,0 0-11 16,0-4 8-16,0 4 17 15,0-2 1-15,0 0-12 16,0 0-4-16,0-2-11 0,2 2 0 16,4 0-7-16,4 2 1 15,1-4 5-15,3 2-6 16,-1 0 7-16,-1-2 0 15,5 2 0-15,-5-2 1 16,2 2 2-16,-5 0-2 16,0 0-1-16,-2 2 0 15,0 0 0-15,-1 0-1 16,-2 0-7-16,3 0 8 16,-2 0-1-16,-3 0 0 15,0 0 1-15,1 0 0 16,-3 0 0-16,0 0 1 15,0 0 1-15,0 0-1 0,0 0-1 16,0 0-10-16,0 0-12 16,0 2-38-16,-3 2-1 15,-6 2 44-15,2-2 17 16,-1 0 9-16,-1 0 13 16,0-2-19-16,-2 2 11 15,0 2-14-15,-3 2-62 16,-5 4-34-16,3-4-59 15,0-2-71-15</inkml:trace>
  <inkml:trace contextRef="#ctx0" brushRef="#br0" timeOffset="52472.5023">11552 3080 796 0,'0'0'158'0,"0"0"-108"16,0 0 33-16,0 0 22 15,0 0-14-15,0-16-14 16,0 16 3-16,0 0-6 15,0 0 6-15,0 0-13 0,0 0-23 16,0 0-18-16,0 0-8 16,0 0-18-16,0 0-14 15,0 0-13-15,0 0-18 16,0 2 4-16,0 16-30 16,9 12 51-16,4 12 20 15,3 12 0-15,4 6 11 16,0 7-4-16,2 5-7 15,-2 2-1-15,3 6 0 16,-2 2-6-16,2 3-31 16,2-1-48-16,2-4-15 0,12 8-45 15,-5-22-116-15,-10-23-122 16</inkml:trace>
  <inkml:trace contextRef="#ctx0" brushRef="#br0" timeOffset="52888.4789">11585 3792 728 0,'0'0'194'0,"0"0"-103"16,0 0-36-16,0 0-16 16,0 0-39-16,0 0-20 15,0 0-19-15,31 56 24 16,-10-12 14-16,4 6 1 15,1 0 0-15,0-10 2 16,3-8-2-16,2-12 3 16,5-16 4-16,7-4 24 0,9-22 80 15,2-21 6 1,2-12-49-16,-2-3-18 16,-12 4-24-16,-11 10-12 0,-19 3-14 15,-12 16-53-15,0 6-236 0</inkml:trace>
  <inkml:trace contextRef="#ctx0" brushRef="#br0" timeOffset="60496.4125">11278 1953 316 0,'0'0'215'0,"0"0"-58"16,0 0-1-16,0 0-3 15,0 0-19-15,0 0-35 16,0-54 17-16,0 44-39 16,0 4-2-16,0 0 14 15,0 3-15-15,0 3-26 16,0 0-48-16,-5 0-1 15,1 3-14-15,-2 15-53 0,-4 8-4 16,-1 8 51 0,1 2 15-16,2-4-22 0,4-8 1 15,4-10-13-15,0-6-35 16,0-6 4-16,12-2 33 16,9 0 18-16,10 0 13 15,10 0 7-15,3 0 0 16,-1 8-5-16,-5 6 5 15,-7 2-2-15,-8 5-11 16,-8-2-14-16,-9 1-9 16,-6 2 4-16,0 3 20 15,-2 3 12-15,-17 4 1 16,-11 2 10-16,-4-2-11 16,-21-2-70-16,8-10-131 15,3-14-483-15</inkml:trace>
  <inkml:trace contextRef="#ctx0" brushRef="#br0" timeOffset="60766.6793">11173 1752 689 0,'0'0'271'0,"0"0"-51"0,0 0-103 15,36-110-19 1,-16 76-14-16,9 2-49 0,5 4-25 16,6 8-10-16,26 20-70 15,-10 0-147-15,-12 6-193 0</inkml:trace>
  <inkml:trace contextRef="#ctx0" brushRef="#br0" timeOffset="61548.3187">11779 2153 535 0,'0'0'198'0,"0"0"-11"15,0 0-59-15,0 0 15 16,25-112 0-16,-21 98-41 15,1 4-51-15,-3 4-27 16,0 4-18-16,1 2-6 16,-1 0-1-16,2 0-21 15,3 10-4-15,2 18-14 16,-5 16-22-16,-1 14 11 16,-3 10 21-16,0 1 8 15,-12-7-5-15,3-14-17 16,7-16-14-16,2-16 8 15,0-10 3-15,0-6 47 16,4-14 31-16,15-24 35 0,5-16-64 16,0-8-2-16,-1 1 10 15,-5 7 19-15,-7 8 38 16,-3 6-21-16,-1 8-1 16,-2 2-20-16,-1 6-12 15,-1 4-4-15,-3 6 2 16,0 4-11-16,0 4 0 15,0 4-13-15,0 0-7 16,0 2-5-16,0 0-4 16,0 0 10-16,0 6-11 0,0 10-6 15,-3 8 35 1,1 10-8-16,0 2 3 16,2 4 5-16,0-2 0 0,0-2 0 15,4-1-2-15,11-3 3 16,6 0 0-16,4 0-9 15,21-6-82-15,-3-6-126 16,-8-14-180-16</inkml:trace>
  <inkml:trace contextRef="#ctx0" brushRef="#br0" timeOffset="61790.0028">12406 2144 803 0,'0'0'302'0,"0"0"-120"15,0 0-70-15,0 0-45 16,0 0-67-16,0 0-8 16,0 0-26-16,6 7 14 15,3 11 20-15,0 7 6 16,2 5 5-16,9 16-11 15,-4-9-65-15,-6-8-243 0</inkml:trace>
  <inkml:trace contextRef="#ctx0" brushRef="#br0" timeOffset="67338.616">12798 2045 618 0,'0'0'258'0,"0"0"-118"16,0 0-20 0,0 0-7-16,0 0-22 0,0 0-18 15,2-4-19-15,0 2-12 16,-2 0-3-16,2 2 2 15,-2 0-9-15,0-2-7 16,3 2-16-16,5-2-9 16,13 0-13-16,39-6-89 15,-2 2-53-15,-5-4-240 0</inkml:trace>
  <inkml:trace contextRef="#ctx0" brushRef="#br0" timeOffset="68132.6794">13196 1570 727 0,'0'0'225'0,"0"0"-124"15,0 0-14-15,0 0-12 16,0 0-1-16,0 0-51 15,0 0-21-15,41-117 5 16,-24 105 0-16,5 2-6 16,1 5-2-16,0 0-13 15,-2 5 3-15,4 0-21 0,0 17-16 16,-3 16-23 0,-7 20 19-16,-8 31-4 0,-7 32 22 15,0-3 13-15,0-13 20 16,0-18-8-16,-2-24 9 15,-3 4 0-15,1-2 1 16,2-11 0-16,-3-15-1 16,3-12 2-16,2-8 4 15,0-10-5-15,0-4-1 16,0 0 23-16,0-4 50 16,0-14-7-16,9-4-44 15,0 1-16-15,0 6 1 16,-5 4 10-16,-1 8 2 15,1 3-19-15,0 0-16 0,9 0-51 16,5 0 45-16,9 0 16 16,2 0 6-16,0 0 7 15,-4-8 10-15,-10-5 12 16,-6-3 41-16,-9 1 1 16,0-6-71-16,-15-8-41 15,-10 2-151-15,2 3-308 0</inkml:trace>
  <inkml:trace contextRef="#ctx0" brushRef="#br0" timeOffset="68735.2546">13669 1770 704 0,'0'0'206'16,"0"0"-51"-16,0 0-80 15,0 0-39-15,0 0-11 0,0 0 18 16,0 0-27-1,75-110-7-15,-59 108-9 0,-3 2-17 16,-1 8 0-16,-3 26 11 16,-5 14-13-16,-2 13 3 15,-2 8 15-15,0 0 1 16,0-7 0 0,-4-16-19-16,2-14 7 0,2-16-4 15,0-12-33-15,0-4 49 16,6-22 7-16,17-24 9 15,8-18-16-15,2-10-10 16,0-3-2-16,-6 9 12 16,-9 16 1-16,-4 14 40 15,-10 14 22-15,-2 10-28 16,0 6 11-16,-2 4-22 0,0 4-24 16,0 0-8-16,0 0-32 15,0 10-28-15,-8 14 29 16,-9 10 39-16,0 6 0 15,1 5 1-15,5-1 0 16,7-2 0-16,4-2-1 16,0-3 2-16,17 2-2 15,12-3 0-15,12-6-6 16,32-8-52-16,-6-8-151 16,-9-14-584-16</inkml:trace>
  <inkml:trace contextRef="#ctx0" brushRef="#br0" timeOffset="69296.6586">14253 1791 312 0,'0'0'302'16,"0"0"-99"-16,0 0-32 16,0 0-54-16,0 0-17 15,0 0-21-15,0 0-44 16,10-81-20-16,2 75-15 16,1 4 0-16,0 2-31 15,3 6-2-15,-1 22 20 16,-1 12 4-16,-5 15-4 15,-9 9-13-15,0 4 3 0,0 0 4 16,-11-8 19 0,1-10-1-16,6-15 1 15,4-12 0-15,0-10-1 0,0-8-5 16,0-5-4 0,0 0 10-16,10 0 21 0,9-15 38 15,10-11 13-15,9-6-33 16,0-1-20-16,7 5-19 15,-10 8-68-15,-12 8-234 16</inkml:trace>
  <inkml:trace contextRef="#ctx0" brushRef="#br0" timeOffset="78689.1801">14945 1798 492 0,'0'0'195'0,"0"0"-23"16,0 0-57-16,0 0-6 16,0 0-38-16,0 0-15 15,-4-2-14-15,4 0-6 16,0 2-2-16,0 0-5 0,0 0-2 16,2-2-4-16,4 1-16 15,6-3-7-15,11-5 0 16,14-3 1-16,16-8 0 15,17-4-1-15,10-8-2 16,38-8-107-16,-20 6-111 16,-18 6-116-16</inkml:trace>
  <inkml:trace contextRef="#ctx0" brushRef="#br0" timeOffset="79089.153">15124 1608 54 0,'0'0'144'15,"0"0"-43"1,0 0 20-16,0 0-1 0,0 0-3 15,0 0-42-15,55 112-15 16,-37-77-24-16,0-6-18 16,2 1-8-16,12 1-10 15,-3-7-16-15,-8-10-297 0</inkml:trace>
  <inkml:trace contextRef="#ctx0" brushRef="#br0" timeOffset="79912.9611">15783 1259 542 0,'0'0'262'15,"0"0"-75"-15,0 0-70 16,0 0-42-16,0 0 6 16,0 0-3-16,0 0-40 15,3-102-19-15,3 94-10 16,3-2 11-16,7-2-14 15,3-2-6-15,8-3-1 16,7 2 0-16,1 3 0 16,4 3 0-16,-4 8-11 15,-6 1-5-15,-5 6-38 16,-10 24-8-16,-10 14 16 16,-4 10 12-16,-6 10 29 15,-19 6 6-15,-4 1 1 0,0-6 0 16,2-4 6-1,6-9-6-15,7-4 0 0,5-8-1 16,9-6 0-16,0-4-1 16,11-6-8-16,18-6 8 15,14-8 2-15,9-7-1 16,9-3 1-16,-1-19-1 16,-6-9-1-16,-10-2-6 15,-17 4 5-15,-16 4-12 16,-11 4-25-16,-45-2-161 15,-8 6-132-15,-10 0-270 0</inkml:trace>
  <inkml:trace contextRef="#ctx0" brushRef="#br0" timeOffset="80035.3348">15819 1480 208 0,'0'0'218'0,"0"0"-51"16,0 0-38-16,-118-100-49 0,102 67 4 16,7-1-10-16,7-2-8 15,2 2-25-15,0 2-23 16,46-8-18-16,-1 10-123 15,-3 4-212-15</inkml:trace>
  <inkml:trace contextRef="#ctx0" brushRef="#br0" timeOffset="81340.4218">15799 1363 443 0,'0'0'232'16,"0"0"-63"-16,0 0-42 15,0 0-13-15,0 0-24 16,0 0-18-16,0 0 9 16,2-4-24-16,-2 4-19 15,0-1-5-15,2 1-8 16,-2 0 4-16,2-3-19 15,-2 3-9-15,2 0 1 16,-2 0 4-16,0 0-6 16,3 0-1-16,-1 0-16 15,3 0 4-15,4 0-6 16,4 0 19-16,5 8-1 0,4 2-7 16,4-2-3-1,5 2-7-15,4-3 12 0,-2 0 5 16,-2 0-12-1,-7-2-4-15,-1 1-2 0,-10-2 0 16,-2 0-1-16,-2 0-18 16,-5 0 11-16,1-2 15 15,0 1 3-15,1-2 9 16,1 2 0-16,3-3 0 16,4 0 0-16,-1 0 0 15,3 0 0-15,-3 0-1 16,1 0 2-16,-3 0-1 15,-2 1 0-15,0 3 0 16,-2 2-23-16,-1 2-41 16,1 5-1-16,0 3-16 0,0 9-89 15,-3-2-48 1,-2-5-344-16</inkml:trace>
  <inkml:trace contextRef="#ctx0" brushRef="#br0" timeOffset="83605.8646">16739 1445 529 0,'0'0'202'0,"0"0"-23"16,0 0-33-16,0 0-28 15,0 0-22-15,0 0-9 16,0 0-16-16,-3-14-10 15,3 14-13-15,0-1-20 16,0 1-20-16,0 0-8 16,23-4-15-16,20-1 5 15,17 0 10-15,13-3-58 16,23 8-112-16,-21 0-147 16,-23 0-440-16</inkml:trace>
  <inkml:trace contextRef="#ctx0" brushRef="#br0" timeOffset="83795.8618">16984 1787 1121 0,'0'0'168'0,"0"0"-17"15,0 0-82-15,0 0-21 16,0 0-38-16,0 0-10 15,0 0-42-15,167-65-75 16,-109 51-234-16</inkml:trace>
  <inkml:trace contextRef="#ctx0" brushRef="#br0" timeOffset="105053.5854">5246 5248 418 0,'0'0'302'0,"0"0"-122"16,0 0-48-16,0 0-28 16,0 0-23-16,0 0-33 15,0-23 5-15,0 22 20 16,-2-2-5-16,0 3-7 16,2 0-9-16,-2 0-5 15,2-1-9-15,0 1-13 16,0 0-14-16,0-3-5 15,0 3-5-15,0 0-1 0,0-4 0 16,0-2 0 0,0-6 0-16,0-4-10 0,0-4-6 15,4 0 14-15,4 0 1 16,-4 4-9-16,0 6 10 16,0 0 0-16,-1 6 0 15,1 0-1-15,-2 2-12 16,5 2-30-16,4 0-28 15,2 0-22-15,6 0 38 16,-2 4-7-16,3 10 20 16,-2 2 7-16,-2 2 23 15,-6 2 5-15,2 4-6 16,-8 5-10-16,-1 2 7 0,-3 7-3 16,0 5-3-1,-16 1 14-15,-4 0-7 0,2-6 5 16,3-10 10-16,3-8-9 15,5-8 7-15,5-8 2 16,0-2 0-16,2 0 5 16,0-2 6-16,-2 2 2 15,2-2 5-15,0 2-17 16,0-2 11-16,0 0-2 16,0 0 16-16,0 0 32 15,0 0 13-15,0 0-13 16,0 0-15-16,0 0-15 15,0 0-19-15,0 0-9 16,0 0-19-16,0 0-28 0,0 0-56 16,0 0-27-1,4 0 71-15,1 0 43 0,-1 0 6 16,1 0 10-16,2 0 0 16,-3 0 5-16,2 0-4 15,3 0 11-15,-4 0 1 16,0-4-3-16,-3 0 11 15,0 4-10-15,-2 0 7 16,0-2-10-16,0 2-1 16,4-2 4-16,1-4-5 15,1 0-6-15,4-4-1 16,1 2 0-16,-3 0 0 16,2 4 0-16,1 0 1 0,-3 4-16 15,6 0-3-15,-1 0 10 16,3 0 0-16,1 0 8 15,19-4-10-15,-5-8-16 16,-4-4-147-16</inkml:trace>
  <inkml:trace contextRef="#ctx0" brushRef="#br0" timeOffset="107175.3845">5373 9904 13 0,'0'0'26'16,"0"0"-26"-16</inkml:trace>
  <inkml:trace contextRef="#ctx0" brushRef="#br0" timeOffset="107996.6725">5373 9904 159 0,'0'-4'159'16,"0"4"-57"-16,0-2 6 15,0 2-17-15,0 0-39 16,0 0-23-16,0 0-20 16,-2 0 6-16,2 0 9 15,0 0 7-15,0 0-2 16,0 0 16-16,0 0 13 15,0 0 2-15,0 0-10 16,0 0-4-16,0 0-7 16,0 0-13-16,-2 0-19 15,2 0-7-15,0 0-29 16,0 10 16-16,0 8 13 16,0 6 0-16,0 6 0 0,4 2 1 15,4 2 0-15,-4 0 8 16,-2 0-8-16,0 1 5 15,0-3-6-15,-2-1 2 16,0 0-1-16,0-3-1 16,0-5-13-16,0-4 0 15,0-7-4-15,0-8-8 16,0-2-8-16,5-2 17 16,1 0-2-16,6-4 11 15,3-14 7-15,8-2 1 16,-1-2 6-16,3-1-5 15,-6 5-1-15,-3 4 0 16,-5 5 0-16,-4 5 0 16,-3-1 1-16,1 4-1 0,-1-3-1 15,1 0 2-15,1-3-2 16,1 1 2-16,-1 1-1 16,0-6 8-16,0 1-8 15,-2-4 42-15,1-1-8 16,-3-4 11-16,-2 3-9 15,0 2-23-15,0 2 24 16,0 2-22-16,0 4 0 16,0 2 2-16,0 4 1 15,0-2 12-15,0 2-15 16,0 0-16-16,0 0 0 16,0 0-16-16,0 4-30 15,0 10 7-15,0 6 30 16,0 6 9-16,0 2-2 0,0 4 2 15,0 0 2-15,2 3-2 16,5-6 1-16,0 2-1 16,-3-7 2-16,3-4-1 15,-1-4 5-15,2-4-5 16,-2 2-1-16,5 0-28 16,-3-2-175-16,-2-6-353 0</inkml:trace>
  <inkml:trace contextRef="#ctx0" brushRef="#br0" timeOffset="114832.1188">12171 2927 39 0,'0'0'335'0,"0"0"-132"15,0 0-96-15,0 0 3 16,0 0 14-16,0 0-45 16,-11-10-19-16,11 9 21 15,0-2 11-15,0 3-2 16,0-1 4-16,0 1-5 15,0 0-8-15,0 0-12 16,0 0-27-16,0 0-14 16,0 0-19-16,0 0-9 15,0 0-13-15,0 0-12 16,0 0-26-16,0 11-22 16,0 11 40-16,11 10 26 15,1 7 7-15,-1 5 7 0,0 6-7 16,0 2 0-1,0 4-17-15,2-4-2 0,-1-2-42 16,1-10 3 0,1-8-45-16,9-17-40 0,-2-8-109 15,-5-7-267-15</inkml:trace>
  <inkml:trace contextRef="#ctx0" brushRef="#br0" timeOffset="115242.7988">12577 2953 689 0,'0'0'234'0,"0"0"-84"15,0 0-91-15,0 0-40 16,0 0-19-16,0 0-12 16,0 0 2-16,-55 93-10 15,49-57 1-15,6-2 9 16,0-2-13-16,19-4-16 16,3-8 26-16,3-6-6 15,1-10 12-15,3-4 7 16,2-12 28-16,2-20 18 0,-4-8 19 15,-2 0 8 1,-9 0-8-16,-9 6-1 0,-9 6 5 16,0 3-34-16,-13 7-35 15,-16 4-39-15,-10 10-74 16,-3 4-26-16,-6 21-67 16,7 6-43-16,14 0-166 0</inkml:trace>
  <inkml:trace contextRef="#ctx0" brushRef="#br0" timeOffset="115854.3347">13212 3074 649 0,'0'0'231'0,"0"0"-88"0,0 0-22 16,0 0-29-16,0 0-26 15,0 0-24-15,0 0-20 16,0 0-7-16,9-2-14 15,4-6 1-15,9-2-1 16,7-5 0-16,8-3 10 16,-2 3-9-16,1-2-2 15,1 3 0-15,17-2-62 16,-10 5-68-16,-11 1-188 0</inkml:trace>
  <inkml:trace contextRef="#ctx0" brushRef="#br0" timeOffset="117921.8726">13962 2563 126 0,'0'0'398'0,"0"0"-190"16,0 0-6-16,0 0-42 15,0 0-71-15,0 0 9 16,0 0 2-16,0 0 0 16,0 0-20-16,0 0-11 15,0 0-21-15,0 0-21 16,0 1-27-16,0 1-13 15,0 5-19-15,0 1-22 16,0 7-66-16,8 10 83 16,1 7 29-16,-1 4 8 0,1 4 7 15,0-2-7 1,0-2-9-16,0-4-14 0,0-6-6 16,2-4-10-16,0-4-25 15,1-6 23-15,-2-4-6 16,1-4 28-16,3-4 9 15,3 0 9-15,4-2-1 16,6-12 1-16,2-6-22 16,2 0-4-16,0-2 14 15,-6 4 13-15,-6 2 0 16,-7 4 0-16,-4 4 19 16,-3 0 26-16,-5-2-2 15,2 0-15-15,-2-4-1 16,0-2-15-16,0-4-6 0,0 2 7 15,0 0 26-15,0 0-9 16,0 3 2-16,0 1-1 16,-4 5 21-16,1-1-30 15,-1 2-21-15,2 2 21 16,-2-1-21-16,2 6 1 16,2-2 17-16,-3 3-3 15,3 0-16-15,0 0-21 16,0 0-6-16,0 11-39 15,0 7 11-15,0 10 49 16,0 4 5-16,0 6 2 16,0 2-1-16,9 2 1 15,2 4 0-15,5 0-1 16,1 3 0-16,4 2-9 16,-1 2 9-16,1-1 1 0,0-4 11 15,-6-6-11-15,1-10 8 16,-5-8-8-16,1-8 1 15,-4-16-2-15,-3 0-131 16,-5-12-248-16</inkml:trace>
  <inkml:trace contextRef="#ctx0" brushRef="#br0" timeOffset="118455.3586">14825 2980 851 0,'0'0'220'0,"0"0"-50"16,0 0-71-16,0 0-6 15,0 0-23-15,0 0-46 16,0 0-24-16,38-28-1 15,6 6 1-15,12-9 7 0,9 1-7 16,2 0-15-16,-3 0-110 16,-15 8-165-16,-22 8-316 0</inkml:trace>
  <inkml:trace contextRef="#ctx0" brushRef="#br0" timeOffset="118740.9385">15001 2701 831 0,'0'0'219'16,"0"0"-110"-1,0 0-16-15,0 0 7 0,0 0-77 16,0 0-23-16,0 0-26 15,-11 14 8-15,16 8 11 16,5 6 1-16,4 6 6 16,1 4 0-16,1 2 5 15,2 4-1-15,9 12-4 16,-3-12-153-16,-7-15-369 0</inkml:trace>
  <inkml:trace contextRef="#ctx0" brushRef="#br0" timeOffset="119276.2026">15531 2346 879 0,'0'0'152'0,"0"0"-55"15,0 0-71-15,0 0-18 0,0 0-7 16,0 0-1 0,0 0 0-16,81-28-7 0,-77 34-16 15,-4 22 23-15,0 14 6 16,-2 14 30-16,-21 14 9 15,-1 2-21-15,0 0-16 16,6-5-8-16,9-13 8 16,7-10-8-16,2-10-1 15,2-8-6-15,17-3 1 16,10-8 6-16,10-7 0 16,5-5 0-16,6-3 0 15,0-13 1-15,-5-11 13 16,-11 0-14-16,-17 0 1 15,-17 4-1-15,-7 2-28 16,-37 0-101-16,-22-2-68 0,-15 0 80 16,-8-4 58-1,6-2 59-15,14-2 45 0,19 0 66 16,21-2-7-16,23 0-19 16,6-6-85-16,45-15-27 15,20-7-8-15,53-30 21 16,-18 14-74-16,-15 11-80 0</inkml:trace>
  <inkml:trace contextRef="#ctx0" brushRef="#br0" timeOffset="120620.8371">16269 2606 514 0,'0'0'226'0,"0"0"-16"15,0 0-37 1,0 0-37-16,0 0-65 0,0 0-42 16,0 0-8-16,-5-7-14 15,26 0-6-15,12-3 0 16,15-2-1-16,42 1-9 16,-14 0-137-16,-12 5-201 0</inkml:trace>
  <inkml:trace contextRef="#ctx0" brushRef="#br0" timeOffset="120805.8216">16467 2823 958 0,'0'0'245'15,"0"0"-105"1,0 0-77-16,0 0 12 0,0 0-28 15,0 0-47-15,145-64-11 16,-67 40-100-16,-13 2-281 0</inkml:trace>
  <inkml:trace contextRef="#ctx0" brushRef="#br0" timeOffset="131680.5918">17166 2352 563 0,'0'0'225'16,"0"0"-113"-16,0 0-70 15,0 0 33-15,0 0-4 16,0 0-28-16,0 0-20 15,4 0 2-15,-4 0 9 16,0 0 10-16,0 0 8 16,0 0-3-16,0 0-5 15,0 0-17-15,0-2 5 16,0 2-11-16,0 0-14 16,0 0-7-16,0 0 0 15,0 0-2-15,0 0-7 0,0 0-1 16,0 0-15-16,0 0-11 15,0 0 6-15,0 2 1 16,0 12 7-16,0 6 14 16,4 8 8-16,2 8 0 15,3 4 0-15,0 0-1 16,2 4 1-16,0-1 0 16,1-1 0-16,-1-2 0 15,2-4 0-15,1-4 0 16,-4-4 1-16,4-4 7 15,1-4-7-15,12 2-1 16,-4-2-68-16,-6-12-225 0</inkml:trace>
  <inkml:trace contextRef="#ctx0" brushRef="#br0" timeOffset="132848.4563">17374 2157 512 0,'0'0'167'15,"0"0"-100"-15,0 0-28 0,0 0 79 16,0 0-36 0,0 0 1-16,0 0-28 0,4-30-10 15,-4 30 7-15,0 0 3 16,0 0 1-16,0 0-1 15,0 0-5-15,0 0-8 16,0 0-13-16,0 0-22 16,0 0-7-16,0 0-20 15,0 12-12-15,2 8 9 16,10 12 17-16,-1 7 5 16,3 5 1-16,-1 2 0 15,-2-2 1-15,0-6 6 16,-4-6-7-16,-3-8-1 0,0-6-6 15,-1-4-8 1,-3-2-11-16,2 0-10 0,0-3 7 16,0-4-6-16,1-1-18 15,-1-2 16-15,0-2 10 16,1 0 11-16,-1 0 13 16,2 0 2-16,5 0 0 15,2 0 1-15,7-6 1 16,2-3 1-16,7-4-2 15,0-3 3-15,-1 0 1 16,-2-2-4-16,-3-2-1 16,-6 0-9-16,-5 0 9 15,-4 0 2-15,-2 2-1 16,-4 0 1-16,0 2 22 16,0-2-21-16,0 0 28 0,0-3-21 15,0 0 5-15,0-1 5 16,0-3-10-16,0 3 43 15,-4 7 28-15,2 1-54 16,-2 5 25-16,1 5-9 16,3 2-25-16,0 0 2 15,0 2-19-15,-2 0 0 16,2 0 0-16,0 0-9 16,-3 0 9-16,3 0 6 15,-2 0 2-15,2 0 0 16,0 0-7-16,0 0 15 15,0 0-6-15,0 0-10 0,0 0-1 16,0 0-15 0,0 13-11-16,0 6 14 0,0 9 8 15,7 11 5-15,2 5 0 16,2 4 0-16,1 4 1 16,1-2 0-16,3 0-1 15,-1-1 0-15,-1-6 1 16,1-3-1-16,-2-5 1 15,-2-5-1-15,0-4 2 16,-2-8-2-16,0-2 0 16,0-4 0-16,2-2 0 15,1-2-14-15,-8-8-92 16,-2 0-148-16,-2-2-864 0</inkml:trace>
  <inkml:trace contextRef="#ctx0" brushRef="#br0" timeOffset="133667.6017">17325 3359 709 0,'0'0'171'15,"0"0"-113"-15,0 0-30 16,0 0 24-16,0 0-9 15,0 0-23-15,0 0-8 16,3 0 15-16,1 0 12 16,2 0-7-16,7-4-3 15,14-13 0-15,14-5-13 16,12-6 0-16,17-6-3 16,7-4-12-16,10 0 1 15,0 2-1-15,2 2 0 16,-7 4-1-16,-6 6 0 0,4 8-43 15,-22 8-96 1,-22 3-193-16</inkml:trace>
  <inkml:trace contextRef="#ctx0" brushRef="#br0" timeOffset="139658.4944">15636 4191 375 0,'0'0'336'16,"0"0"-186"-16,0 0-44 16,0 0-8-16,0 0-24 0,0 0-51 15,20-18-13 1,-15 12 0-16,-3 0 18 0,0 2-7 16,-2 2 5-16,3 2 9 15,-3 0-4-15,0 0-10 16,0-2-6-16,2 2-14 15,4-4 1-15,5-4-2 16,5-6 1-16,1-3 0 16,4-1-1-16,-5 0 2 15,-3 0 5-15,-5 3-7 16,2 0 13-16,-4-1-12 16,-1 2 0-16,-3 2 5 15,-2 2-5-15,0 0 7 0,0 4-8 16,0 2 0-1,0 2-7-15,0 0 7 0,0 0-8 16,-4 2 1 0,-5 0-15-16,-3 0-18 0,-3 0-1 15,-5 0-1-15,-1 10-7 16,2 0-9-16,1-2 40 16,7-2 18-16,2-4 0 15,2 0 1-15,5-2 18 16,2 2-13-16,0-2-5 15,0 0-1-15,0 0 1 16,0 0-1-16,0 0 1 16,0 0-1-16,0 0 0 15,0 0 0-15,0 0-1 16,0 0-5-16,0 0 5 16,0 0 0-16,0 0 1 15,0 0-2-15,0 0 2 0,0 0-45 16,0 0-107-16,11 0-11 15,-4 0-163-15</inkml:trace>
  <inkml:trace contextRef="#ctx0" brushRef="#br0" timeOffset="140952.4912">16073 3788 235 0,'0'0'312'16,"0"0"-214"-16,0 0 29 15,0 0 35-15,0 0-52 16,0 0-57-16,0 0-21 15,-16-2 27-15,7 2-12 16,-6 0-23-16,-7 0-17 16,-10 18-7-16,-7 10-1 0,-7 6 0 15,0 4-10-15,3 0 11 16,8-8 0-16,10-6 0 16,8-8-1-16,9-5 1 15,6-8-24-15,2 1 6 16,0 0-3-16,0 4-2 15,0 5 9-15,10 0 12 16,1 6 2-16,1-1 0 16,5 1 1-16,1 3 0 15,-1 0 0-15,-1 1 6 16,1 1-7-16,2 0 0 16,-2-2 1-16,-1 2-1 15,1-2 1-15,-1 2-1 16,-1 0 1-16,1 0-1 15,-3 0 0-15,1 0 1 0,-5 1 0 16,-3-6-1 0,-6 2 8-16,0-6-8 0,0 2 6 15,0-6-6-15,0 0 2 16,0-3 14-16,-4-2 1 16,-2 2 10-16,-7 2 1 15,-10 4 4-15,-12 6-6 16,-10 2-12-16,-6 6-2 15,-5 2-12-15,2-4-6 16,5 0-18-16,11-6-18 16,9-10-32-16,12-4-103 15,10-6-214-15</inkml:trace>
  <inkml:trace contextRef="#ctx0" brushRef="#br0" timeOffset="141528.5289">16445 3559 62 0,'0'0'820'0,"0"0"-655"16,0 0-113-16,0 0-34 16,0 0-18-16,0 0-10 15,0 0-9-15,0 42 13 16,0-8 6-16,0 15 14 15,-11 31 22-15,-11 38-4 16,-7 24-2-16,0-3 24 16,8-29-31-16,12-36 12 15,9-22-21-15,0 6-7 16,0 6-6-16,21 3 0 16,6-9 0-16,8-10 9 15,18-10-4-15,36-14-6 16,54-24-1-16,-14-12-61 0,-19-22-314 15</inkml:trace>
  <inkml:trace contextRef="#ctx0" brushRef="#br0" timeOffset="141851.0089">16810 3948 798 0,'0'0'389'16,"0"0"-192"-16,0 0-162 15,0 0-35-15,0 0-34 16,0 0 16-16,11 104 18 15,7-56 0-15,-2 2 0 16,2-1 7-16,-5-3 3 16,-1 2 1-16,-8 2-11 15,-4 18-69-15,-7-12-166 16,-11-20-580-16</inkml:trace>
  <inkml:trace contextRef="#ctx0" brushRef="#br0" timeOffset="142317.7223">17124 3531 1196 0,'0'0'181'0,"0"0"-81"15,0 0-65-15,0 0-35 16,0 0-12-16,0 0-26 15,0 0 31-15,27 117 7 16,-16-45 0-16,1 8 1 16,-4 4 1-16,-1-4-2 15,-1-14 6-15,2-18-6 16,-2-13 0-16,-1-20 1 16,1-6-1-16,-2-7-6 15,4-2 6-15,0-7 16 0,5-20 8 16,4-12-14-16,-2-7 15 15,3-4-4-15,-5 0-12 16,1 0-2-16,-1 8-6 16,-5 6-1-16,2 10 0 15,-6 12 1-15,1 8-2 16,-3 6-11-16,0 0-14 16,2 14-12-16,6 15 20 15,1 16 17-15,1 15 0 16,2 8 1-16,-1 4 0 15,1 0 5-15,1-5-4 16,1-3-1-16,8 14 0 0,-3-14-122 16,-5-20-194-16</inkml:trace>
  <inkml:trace contextRef="#ctx0" brushRef="#br0" timeOffset="142736.2605">17571 3625 582 0,'0'0'307'0,"0"0"-139"0,0 0-112 15,0 0 8-15,0 0-31 16,0 0-23-16,0 0-9 16,-6 0-1-16,6 2-1 15,6 2 0-15,4 6 1 16,5 4 1-16,8 12 9 16,6 9 3-16,6 13 13 15,5 12 3-15,3 10 28 16,-1 4-27-16,-1 4-11 15,-3-1-3-15,-3-3-7 16,-4-2 20-16,-6-2-6 16,-10-2-13-16,-8 2 1 15,-7 1 3-15,-3-1-2 0,-26 2-12 16,-48 12-61-16,6-20-168 16,-10-25-419-16</inkml:trace>
  <inkml:trace contextRef="#ctx0" brushRef="#br0" timeOffset="150544.3862">10989 4624 13 0,'0'0'196'0,"0"0"-82"15,0 0 55-15,0 0-6 16,0 0-55-16,0 0-27 16,-3-26 36-16,1 22-47 15,2 0-18-15,-2 0-2 16,0 2 13-16,2 0-29 16,-3 0-13-16,3 2 2 0,-2 0-6 15,2 0-10 1,0 0-6-16,0 0 0 0,0 0-1 15,0 0-9-15,-3 0 8 16,3 0-18-16,0 0 9 16,-2 0 1-16,2 0 8 15,0 0-5-15,-2 0 5 16,0 0-12-16,-2 2-14 16,-3 12 11-16,1 4 15 15,-2 4-1-15,4 2-8 16,2 0 2-16,2 0-8 15,0 0-9-15,0-2 12 16,6 0 4-16,4-2 8 16,-4-4-11-16,3-4 11 15,-3-5-6-15,-1-2-6 0,2-3 7 16,-2 1 5-16,1-3-1 16,0 1 2-16,1-1 0 15,-2 0 10-15,0 0 3 16,-1 0 2-16,2 0 15 15,3-6 5-15,3-6-14 16,-1 2-6-16,-1-2 12 16,4 1-21-16,-1 0-4 15,-3 1-2-15,1 4 0 16,-5 2 0-16,-2 0-6 16,-2 2 5-16,2 0 1 15,-2-4 0-15,0-6 15 16,0-4-14-16,-2-6 0 0,0-4 1 15,0 0-1-15,0 0 6 16,-2 2-5-16,-8 4-1 16,2 6 0-16,-1 4 9 15,3 6-9-15,0 1 21 16,2 3-16-16,0 0-6 16,-5 0-20-16,-3 0-15 15,-3 11-20-15,-3 3 3 16,1 4 8-16,1-2-35 15,1 6-63-15,3-4-58 16,3-8-294-16</inkml:trace>
  <inkml:trace contextRef="#ctx0" brushRef="#br0" timeOffset="151431.7701">11325 4698 133 0,'0'0'101'0,"0"0"-77"16,0 0-9-16,0 0 5 16,0 0 0-16,0 0 13 15,0 0 50-15,4 0 58 16,-4 0 2-16,0 0-2 16,0 0-29-16,0 0-34 15,0 0-28-15,0 0-21 16,0 0-14-16,0 0-15 15,0 0-7-15,0 0-2 16,0 0-1-16,0 2-14 16,0-2 3-16,0 0 20 15,0 0 0-15,0 0 1 0,0 0 7 16,0 0 9-16,0 0 25 16,0 0-2-16,0 0-10 15,0 0-8-15,0 0 4 16,3-2-8-16,-3 0-17 15,0 0-10-15,0 2-6 16,0 0-149-16,0 0-518 0</inkml:trace>
  <inkml:trace contextRef="#ctx0" brushRef="#br0" timeOffset="152932.7072">11704 4407 472 0,'0'0'227'0,"0"0"-62"15,0 0-30-15,0 0 16 16,0 0-50-16,0 0-23 15,0 0 1-15,0-42-33 16,-3 34 12-16,-3-2-37 16,-6 0-10-16,1 0-11 15,-5-4-3-15,-1 2-17 16,-3 0-2-16,2 2 9 16,4 2 13-16,8 4 0 15,2 4 0-15,1 0-16 0,1 0-54 16,0 14-68-16,-2 10 90 15,-1 4 35-15,0 0 13 16,5-2 0-16,0-4-1 16,0-6-11-16,0-4 4 15,10-1-2-15,1-7 2 16,2 0-3-16,1-4-1 16,-2 0 12-16,2 0 1 15,-1 0 10-15,-4-7-1 16,-2-1 2-16,2-2 8 15,-3-4-11-15,-1 2 0 16,1-2-2-16,-3 4-6 0,-3 2 18 16,3 4 9-1,-3 2-5-15,0 2-12 0,0 0-11 16,0 0-17-16,0 0-8 16,0 0-9-16,0 0-1 15,0 4 10-15,4 6 14 16,0 4 10-16,1 0 1 15,1 4 0-15,-2 0 1 16,4 4-1-16,-2 0 11 16,-1 3 5-16,1-5 4 15,-2-2 5-15,1-4-9 16,-2-6-7-16,-1-7-8 16,-2 2 8-16,0-3 2 15,0 0-2-15,0 0 3 16,0 0 2-16,0 0-12 0,0 0-2 15,0 8-6-15,-5 12-133 16,-10-2-43-16,-8-6-799 0</inkml:trace>
  <inkml:trace contextRef="#ctx0" brushRef="#br0" timeOffset="154407.1859">11354 4738 62 0,'0'0'352'15,"0"0"-143"-15,0 0-76 16,0 0-35-16,0 0-27 16,0 0 16-16,0 0 20 0,0 0-22 15,0 0-9-15,0 0-8 16,0 0-22-16,0 0-8 15,0 0-16-15,0 0-6 16,0 0-15-16,0 0 11 16,0 0-11-16,0-2 15 15,0 0 4-15,0-4-2 16,0 0-4-16,0 0-14 16,4-2-1-16,-1 4-1 15,-3 2-4-15,0 2-50 16,0 4-126-16,0 6-477 0</inkml:trace>
  <inkml:trace contextRef="#ctx0" brushRef="#br0" timeOffset="166882.4662">18221 6960 535 0,'0'0'128'0,"0"0"-96"15,0 0-23-15,0 0-8 16,0 0 0-16,-7 40 15 15,7-30 10-15,0-2 12 16,5-2-4-16,1 0-16 16,3 2 5-16,2 0 4 15,5 2-4-15,2 4 2 0,4-2-12 16,7-2-3 0,4-6 1-16,6-4 2 0,3 0-1 15,0-14-3-15,-5-9-2 16,-2-10 0-1,-10-3 6-15,-4-2 6 0,-13 0 1 16,-5-2 5-16,-3 0 12 16,-5 6 23-16,-18 1-24 15,-6 9-7-15,-3 8 3 16,-2 10-32-16,3 6-16 16,3 0-23-16,-1 28-42 15,6 2-81-15,7-3-102 0</inkml:trace>
  <inkml:trace contextRef="#ctx0" brushRef="#br0" timeOffset="167123.4727">18829 6850 1160 0,'0'0'202'16,"0"0"-109"-16,0 0-31 15,0 0 36-15,0 0-52 16,0 0-46-16,0 0-7 16,0 24-121-16,-5 0-187 15,-8-2 23-15</inkml:trace>
  <inkml:trace contextRef="#ctx0" brushRef="#br0" timeOffset="167789.4629">19221 6432 740 0,'0'0'173'0,"0"0"-34"16,0 0-25-16,0 0-14 15,0 0-26-15,0 0-42 16,0 0-32-16,0-15-6 15,0 15-13-15,0 0-1 16,0 0-3-16,0 1 4 16,0 8-7-16,0 5 13 15,0 2 13-15,0 2 16 16,0 0 15-16,2-2-15 16,0-2-8-16,0 0 5 15,1 0-7-15,-1 2 3 0,-2 0-8 16,0 6 0-16,0 6 5 15,0 6 4-15,-13 6-9 16,-5 0 9-16,-2 2-4 16,2-6-6-16,3-5 1 15,3-7 0-15,6-8 1 16,3-4-2-16,3-2-2 16,0-2 1-16,0 0 0 15,0 2-7-15,0 2 1 16,7 0-2-16,7 4 8 15,3-2-2-15,3 0-2 16,5-4 4-16,0-2 1 16,-4-8-10-16,4 0 10 15,0-8 2-15,-5-16 12 16,-3-8 5-16,0-4-6 0,-7-6-6 16,-3-3 6-16,-5 5-12 15,-2 4 0-15,0 8-1 16,-4 13-27-16,-48 15-59 15,2 7-115-15,-4 14-137 0</inkml:trace>
  <inkml:trace contextRef="#ctx0" brushRef="#br0" timeOffset="168474.9791">19533 6454 690 0,'0'0'159'15,"0"0"-75"-15,0 0 0 16,0 0-31-16,0 0 1 16,0 0-24-16,0 0-14 15,93-45 3-15,-66 40-6 16,-2 5-12-16,-5 0-1 15,-3 0 0-15,-5 18-15 0,-10 9-14 16,-2 9 19-16,-11 6-19 16,-21 4 19-16,-1 0-10 15,4-6-12-15,12-10 12 16,7-6 3-16,10-8 4 16,0-2-8-16,0-1 13 15,16-2 8-15,5 1 0 16,-2 1 12-16,2-3-4 15,-4-1 7-15,-1 2 5 16,-10 1-10-16,-4 1-10 16,-2 5 0-16,-19 9 13 15,-28 9 3-15,-49 16-16 16,9-8-96-16,4-12-144 0</inkml:trace>
  <inkml:trace contextRef="#ctx0" brushRef="#br0" timeOffset="169352.5882">18410 6822 363 0,'0'0'264'0,"0"0"-109"16,0 0-11-16,0 0-46 16,0 0-34-16,0 0-8 15,0 0-35-15,-4 0 9 16,-4-2-11-16,2 0 17 16,0 2 0-16,1 0-8 15,1 0-14-15,0 0-6 0,-2 0-8 16,-2 0-1-16,-1 0 0 15,-5 7-6-15,-1 8 0 16,-1 5 5-16,-1 6-15 16,1 2 1-16,0 4 6 15,3 6-13-15,4 6-27 16,2-8-102-16,7-14-395 0</inkml:trace>
  <inkml:trace contextRef="#ctx0" brushRef="#br0" timeOffset="180663.4089">18381 6310 52 0,'0'0'683'15,"0"0"-490"-15,0 0-67 16,0 0-6-16,0 0-45 16,-49-74-30-16,34 64-13 15,1 0 1-15,3 4 8 16,-2 0 10-16,-1 6-25 15,-6 0-19-15,-14 4-7 0,-14 22-6 16,-14 14-20-16,-5 10 3 16,-1 7-13-16,10-2-9 15,14-4 24-15,11-7-3 16,12-6 6-16,11-6 5 16,7-4-8-16,3 0-3 15,3-1 11-15,15 0 4 16,6 4 9-16,2 2 10 15,1 3-9-15,2 5 5 16,-2 1-6-16,-2 4 1 16,-6 4 1-16,0 6-2 15,-4 4 3-15,-6 1-3 16,-2-6 0-16,-7-4-12 0,0-7 12 16,0-6 0-1,-21-4 7-15,-3 0 13 0,-10 0-7 16,-24 2-13-16,8-8-78 15,0-11-200-15</inkml:trace>
  <inkml:trace contextRef="#ctx0" brushRef="#br0" timeOffset="181266.4803">18214 6535 418 0,'0'0'198'0,"0"0"-45"16,0 0-26-16,0 0 7 15,0 0-25-15,0 0-67 16,0 0-42-16,-24-4-54 15,19 30 54-15,0 10 15 16,1 16 11-16,2 12-9 16,2 27 12-16,0 27-4 15,0-8-11-15,0-7-2 16,0-16-12-16,0-24-14 0,0 3-41 16,14 0 0-16,23-22 7 15,79-38-132-15,-7-6 55 16,9-24-88-16</inkml:trace>
  <inkml:trace contextRef="#ctx0" brushRef="#br0" timeOffset="181890.4879">19975 6011 833 0,'0'0'232'16,"0"0"-172"-16,0 0-60 15,0 0-18-15,0 0-2 0,0 0 20 16,88 143 21-1,-45-81 21-15,1 8-14 0,5 4-14 16,0 2 41-16,-2 3-10 16,-5 5 3-16,-6 1-19 15,-12 2-1-15,-14 2-4 16,-10 13-6-16,-25-10-8 16,-22 0 3-16,-20-3-13 15,-42-17-67-15,8-14-109 16,10-36-540-16</inkml:trace>
  <inkml:trace contextRef="#ctx0" brushRef="#br0" timeOffset="186552.1292">13573 10104 713 0,'0'0'205'0,"0"0"-150"15,0 0-38-15,0 0 6 16,0 0 9-16,0 0-3 16,0 0-3-16,9-4 2 15,-7 2-1-15,0 0 5 16,2 0-9-16,8-6-13 16,15-4-1-16,17-12 7 15,39-18 52-15,44-22-17 16,44-19-25-16,12-4-3 0,-7 2-13 15,-16 7-3 1,-19 6-6-16,1 0 5 0,5-1-6 16,-4 5 1-16,-7 2 0 15,0 2 8-15,2 0-9 16,-2 0 0-16,0 2 1 16,-28 13 3-16,-27 15-3 15,-25 10-1-15,-16 6 0 16,-3 2 0-16,2 0-45 15,-4 4-47-15,-28 12-55 16,-7 0-143-16,-2 0-504 0</inkml:trace>
  <inkml:trace contextRef="#ctx0" brushRef="#br0" timeOffset="186966.289">15908 8610 1066 0,'0'0'152'0,"0"0"-67"16,0 0-59-16,0 0 3 0,0 0-1 15,0 0-28 1,0 0-12-16,51-14 12 0,-6 10 0 16,8 4-1-16,7 0 1 15,0 0-1-15,3 6 1 16,1 6-1-16,-2 0 2 16,-1 1-2-16,-10-3 2 15,-11 2-1-15,-11 2 0 16,-13 1-14-16,-9 12 3 15,-7 11 11-15,-7 18 0 16,-26 14 40-16,-10 10-11 16,-1 9-29-16,2 13-16 15,13-22-168-15,13-26-418 0</inkml:trace>
  <inkml:trace contextRef="#ctx0" brushRef="#br0" timeOffset="202994.2447">6960 13700 117 0,'0'0'140'16,"0"0"-16"-16,0 0-75 15,0 0 26-15,0 0 42 16,-25-10-39-16,23 10-39 15,0 0-15-15,2 0-11 16,-2 0-7-16,2 0-6 16,-2 0 0-16,-1 0 1 15,1 0 7-15,0 0 7 16,0 0 4-16,2 0 2 16,0 0 4-16,0 0-12 15,0 0-7-15,0 0 1 16,0 0 1-16,0 0 10 15,0-3-8-15,0 0-10 0,6-1-9 16,5 0-1-16,5-3 10 16,6 0 10-16,5-5 0 15,4 2-8-15,-2-1 6 16,0 1-2-16,-2 2-6 16,0 2 0-16,-3 2 0 15,3 0 0-15,-3 3 0 16,3-2-1-16,-5 3 1 15,-3-2-1-15,-6 2 1 16,-5 0 0-16,0 0 0 16,-8 0 1-16,0 0 5 15,0 0 7-15,0 0 0 16,0 0-3-16,-14 5-10 0,-20 17-6 16,-17 11-34-1,-14 16-32-15,-1 1 21 0,3-4 12 16,12-12 2-16,17-12 37 15,15-10 11-15,9-10 1 16,8-2-11-16,2 0 0 16,0 0-1-16,0 0-10 15,12-2 5-15,5-8 5 16,8-2 2-16,4-2 11 16,2-4 11-16,3-2 8 15,1 0-15-15,-6 2-5 16,-2 2-2-16,-9 6-9 15,-9 4-1-15,-5 4 2 16,-4 2-1-16,0 0-1 0,-4 4-28 16,-17 16-48-16,-5 6-9 15,-4 2-65-15,7-4 46 16,5-6-56-16,9-12 27 16,9-6 75-16,0 0-18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43:00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22853 7556 107 0,'0'0'125'0,"0"0"-94"16,0 0-31-16,0 0 376 15,0 0-244-15,0 0-1 16,-18-27 2-16,13 22-39 15,-1 2-45-15,4 2 3 16,-3 1-7-16,3 0-22 16,-4 0-23-16,-6 0-5 15,-8 12-8-15,-9 13 7 0,-7 11-1 16,3 7-1 0,1 1-2-16,13 0-3 15,7-2-6-15,10-4 3 16,2-2 8-16,0-6 2 0,18-4 6 15,5-5-7-15,3-11 6 16,3-10 1-16,7-2 2 16,6-27 28-16,5-13 6 15,2-6-17-15,-7-2 3 16,-13 2 4-16,-11 6-4 16,-11 2 12-16,-7 4-19 15,-3 2 1-15,-17 7-16 16,-6 8-19-16,-5 8-11 15,0 9-28-15,0 2-50 16,4 13-33-16,9 33-62 0,7-5-6 16,11-5-28-16</inkml:trace>
  <inkml:trace contextRef="#ctx0" brushRef="#br0" timeOffset="292.2892">23363 7810 722 0,'0'0'261'0,"0"0"-68"16,0 0-27-16,0 0-3 15,0 0-13-15,0 0-35 16,0 0-48-16,0 0-32 16,0 0-21-16,0 0-14 15,0 0-19-15,13 2-190 16,0 2-279-16,-3-4-223 0</inkml:trace>
  <inkml:trace contextRef="#ctx0" brushRef="#br0" timeOffset="1892.2257">23825 7596 152 0,'0'0'226'0,"0"0"-108"16,0 0 18-16,0 0-31 15,0 0 27-15,-12-104-15 0,1 79 3 16,2-3 1 0,-2 2-67-16,-2 0 0 0,-1 0-20 15,-3 4-18-15,-2 4-16 16,2 4 0-16,-1 6-1 15,0 6-30-15,-2 2 20 16,-2 8 0-16,-3 16-25 16,3 8 2-16,6 6-9 15,10-2-6-15,6-1 31 16,0-3-1-16,13-9-17 16,11-2 35-16,12-11 0 15,11-10 1-15,6 0 12 16,3-13 1-16,-2-13 0 15,-12 2 0-15,-13 5-4 0,-13 4 12 16,-10 8 21-16,-4 2 38 16,-2 3-19-16,0 2-35 15,0 0-26-15,0 0-11 16,0 0-22-16,0 4-29 16,0 14-25-16,0 8 61 15,2 10 26-15,3 7 0 16,-3 5 2-16,3 0-1 15,0 0 0-15,-3 0 2 16,2 0 3-16,0 0 7 16,5-1-13-16,-5-4-51 15,2-8-179-15,-6-23-475 0</inkml:trace>
  <inkml:trace contextRef="#ctx0" brushRef="#br0" timeOffset="3685.5748">25799 8239 709 0,'0'0'37'0,"0"0"83"15,0 0 20-15,0 0-60 0,0 0-8 16,0 0-56 0,-123-60-16-16,84 86-30 0,-5 12 18 15,0 8-1-15,3 5 12 16,10 1-11-16,12-4-4 16,11-6 14-16,8-6-6 15,0-10-5-15,16-6 3 16,16-14 3-16,7-6 7 15,13-12 16-15,4-24 36 16,2-10-7-16,-7-4 13 16,-14 0-3-16,-12 6-16 15,-13 4-6-15,-12 4-1 0,0 5-32 16,-16 9-17-16,-22 12-95 16,-22 10-166-16,4 12-68 15,12 6-61-15</inkml:trace>
  <inkml:trace contextRef="#ctx0" brushRef="#br0" timeOffset="3919.1129">26246 8289 781 0,'0'0'111'0,"0"0"98"15,0 0-27 1,0 0-62-16,0 0 21 0,0 0-39 16,0 0-71-16,-42-54-19 15,42 52-12-15,0 2-86 16,0 5-173-16,11 13-140 16,5 0 94-16</inkml:trace>
  <inkml:trace contextRef="#ctx0" brushRef="#br0" timeOffset="4431.4886">26651 7922 702 0,'0'0'218'0,"0"0"-27"0,-8-128-93 16,-7 74-21-16,-4 2-29 15,-1 6-12-15,1 8-11 16,0 8-24-16,4 12 6 16,3 8-7-16,2 10-6 15,-4 1-87-15,-4 30-17 16,-6 13 82-16,1 14 14 16,6 4 8-16,13-2-3 15,4-8-20-15,15-10 2 16,18-11 14-16,3-13 12 15,0-13 1-15,2-5 10 0,-3 0 0 16,1-18 7-16,-1-6-8 16,-6 1 13-16,-6 1-3 15,-8 5-6-15,-6 7 24 16,-6 6-22-16,-3 4-15 16,0 0-25-16,0 8-30 15,0 19 20-15,0 13 35 16,-7 11 1-16,0 10 0 15,0 5 8-15,3 2-7 16,2 0-1-16,2 3 8 16,0-5 0-16,0 0 2 15,10-6 4-15,2-4-15 16,1-6 7-16,3-5-6 0,6 1-1 16,-4-10-65-16,-14-27-301 15</inkml:trace>
  <inkml:trace contextRef="#ctx0" brushRef="#br0" timeOffset="15450.896">29372 8819 127 0,'0'0'544'15,"0"0"-378"-15,0 0-68 16,0 0 6-16,0 0 25 15,0-38-61-15,-2 28-12 16,0 2 14-16,0 0-17 16,-1 0-3-16,1 4-12 0,2 1-11 15,-3 2-8-15,3 1-9 16,0 0-8-16,0 0-2 16,0 0 0-16,0 0-1 15,0 0-13-15,0 0 8 16,0 0-7-16,0 0 7 15,0 0-1-15,0 0 1 16,0 0 5-16,0 0 0 16,0 0 1-16,0 0-1 15,0 0 1-15,0 0 1 16,0 0-1-16,0 0 0 16,0 0-3-16,0 0-26 0,0 4-39 15,19 14 27 1,5 8 31-16,12 4 0 0,10 4 1 15,6 2 8-15,2 0-27 16,4 0 9-16,0 0 2 16,-1-2 10-16,-1-2 6 15,-3-1 1-15,-3-5 0 16,-10-4 0-16,-9-4 0 16,-9-4-1-16,-9-6 1 15,-6-2-1-15,-5-2-5 16,-2-2-6-16,0 0-2 15,0-2 14-15,0 4 8 16,0 6 18-16,-15 12-17 16,-19 14 5-16,-15 20 7 15,-16 12-8-15,-6 10-6 0,-3 3 3 16,5-3 0 0,5-6-10-16,8-6 0 0,10-3 0 15,5 15-25-15,17-16-102 16,10-16-238-16</inkml:trace>
  <inkml:trace contextRef="#ctx0" brushRef="#br0" timeOffset="16027.4285">30644 9039 512 0,'0'0'300'15,"0"0"-93"-15,0 0-99 16,0 0-46 0,0 0-37-16,-118-44-25 0,96 52-3 15,-4 17 2-15,-3 7-5 16,2 8-5-16,2 6 1 15,5 2 8-15,7 2 1 16,8-2-7-16,5-6 0 16,0-4 8-16,13-10-1 15,12-11-12-15,13-17 13 16,11 0 1-16,18-35 38 16,8-15 13-16,4-12-1 15,-6-4-23-15,-17 4-2 0,-19 8 20 16,-16 5-2-1,-17 7-14-15,-4 4-13 0,-13 8-17 16,-18 12-13-16,-12 10-63 16,-6 8-50-16,2 8-12 15,1 40-71-15,15-1-110 16,10-10-284-16</inkml:trace>
  <inkml:trace contextRef="#ctx0" brushRef="#br0" timeOffset="16233.0691">31201 9140 1287 0,'0'0'178'16,"0"0"-29"-1,0 0-30-15,0 0-37 0,0 0-47 16,0 0-35-16,0 0-91 15,-13-25-255-15,42 46 42 16,-7-11-227-16</inkml:trace>
  <inkml:trace contextRef="#ctx0" brushRef="#br0" timeOffset="16651.9725">31556 8566 960 0,'0'0'157'15,"0"0"-49"-15,0 0-90 16,0 0-18-16,0 0-37 15,0 0 28-15,-78 120 9 16,55-66 0-16,6-5-1 16,3-13 1-16,10-14-1 15,4-8-5-15,0-8-11 0,2-2-3 16,20 0 20-16,14 2 0 16,9 0 7-16,5 2-6 15,4 4 0-15,-2 6-1 16,-8 4 0-16,-7 6-1 15,-7 3 1-15,-8 5-2 16,-9 1-8-16,-8 6-13 16,-5 1 17-16,-22 2-30 15,-57 10-82-15,4-12-53 16,2-16-194-16</inkml:trace>
  <inkml:trace contextRef="#ctx0" brushRef="#br0" timeOffset="16835.2509">31781 8324 1181 0,'0'0'159'16,"0"0"-12"-16,0 0-75 16,0 0-38-16,0 0-34 15,0 0-13-15,156-46-89 16,-78 68-129-16,-7 2-388 0</inkml:trace>
  <inkml:trace contextRef="#ctx0" brushRef="#br0" timeOffset="32546.2292">29337 10666 648 0,'0'0'8'0,"0"0"65"16,0 0 54-16,0 0-36 15,0 0-10-15,-16-48-19 16,16 34 4-16,0-3-23 16,0 4-11-16,0-1 7 0,0 1 4 31,2-1-8-31,21-2-16 0,32-14-13 0,64-22-6 15,62-18-1-15,45-8 1 16,21 6-1-16,-4 13 1 16,-24 20 1-16,-5 6-1 15,-21 5 2-15,-14 4-2 16,-17 0 1-16,-19 2 0 16,-28 0-1-16,-30 4 0 15,-25 4 1-15,-15-2 7 16,2 0-8-16,0-2 0 15,-3 0 6-15,-11 1 0 16,-10 6 3-16,-10 3 11 16,-6 4 6-16,-5 1-15 0,-2 3-11 15,0 0-8-15,0 0-56 16,-24 0-110-16,-12 11-180 16,-9-7-382-16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44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25664 5021 129 0,'0'0'356'16,"0"0"-157"-16,0 0-56 15,0 0 1-15,0 0-19 0,0 0-27 16,0 0-18-16,0 0-21 15,0 0-11-15,0 0-21 16,-2 2-27-16,-9 6-19 16,-7 8-23-16,-6 8 3 15,-5 10 7-15,0 8-13 16,9 2 16-16,9-1 6 16,9-3-9-16,2-4 7 15,2-8-5-15,20-8 8 16,7-10-1-16,9-10 19 15,11-8 4-15,2-27 32 16,3-8 5-16,-8-5 21 16,-10-1-9-16,-11 9 8 15,-12 4-1-15,-8 4-27 16,-5 2-19-16,0 6-10 16,-12 2-8-16,-5 6-18 0,-4 4-22 15,1 10-36-15,1 2-56 16,-10 20-94-16,4 8-53 15</inkml:trace>
  <inkml:trace contextRef="#ctx0" brushRef="#br0" timeOffset="295.339">26155 5143 766 0,'0'0'213'16,"0"0"-37"-16,0 0-34 15,0 0-20-15,0 0-41 16,0 0-39-16,0 0-36 15,0 0-6-15,0 0-14 16,0 4-148-16,0 8-250 16,0 0 103-16,0-6-342 0</inkml:trace>
  <inkml:trace contextRef="#ctx0" brushRef="#br0" timeOffset="878.6412">26298 4690 619 0,'0'0'158'15,"0"0"-91"-15,0 0-5 16,0 0-26-16,0 0-33 16,0 0-3-16,0 0-20 15,20-10 6-15,6 10 14 0,15-2 8 16,7-2-2 0,10 0 1-16,2 0-5 0,0 0-2 15,-6-2 1-15,-10 4 11 16,-13 0-12-16,-8 0 1 15,-10 2-1-15,-10 0-11 16,-1 0 5-16,-2 0-11 16,0 4-16-16,0 12 2 15,0 10 31-15,-5 12 49 16,-8 8 17-16,-2 8-17 16,-5 8-17-16,-3 11-10 15,-2 5-9-15,2 10-12 16,6 37-1-16,7-23-130 15,8-22-180-15</inkml:trace>
  <inkml:trace contextRef="#ctx0" brushRef="#br0" timeOffset="2018.1999">25857 5047 204 0,'0'0'301'0,"0"0"-102"0,0 0-44 16,0 0-24-16,0 0-31 15,0 0-52-15,0 0-21 16,-8-6 4-16,2 2-14 16,-1-2-7-16,3 2-1 15,-3 0 5-15,2 2-14 16,-1 2-10-16,1 0-1 16,-3 0 10-16,-4 0-23 15,-3 0-6-15,-8 12-19 16,1 8 3-16,-4 6-15 15,-3 12-74-15,4-8-107 16,5-8-395-16</inkml:trace>
  <inkml:trace contextRef="#ctx0" brushRef="#br0" timeOffset="4579.9236">26135 5155 15 0,'0'0'176'0,"0"0"-41"16,0 0-27-16,0 0-17 15,0 0-17-15,0 0-21 16,0 0-14-16,0-2-11 16,0 2-1-16,0 0 8 15,0 0-2-15,0 0-11 16,0 0-15-16,0 0-7 15,0 0 0-15,0 0-10 16,0 0 9-16,0 0-1 0,0 0 2 16,0 0 0-1,0 0 0-15,0 0-1 0,0 0-59 16,9 0-41-16,-1 0-109 16</inkml:trace>
  <inkml:trace contextRef="#ctx0" brushRef="#br0" timeOffset="8189.3151">26052 8642 155 0,'0'0'292'0,"0"0"-65"0,0 0-60 16,0 0-41-16,0 0-33 15,0 0-2-15,-14-25-33 16,12 22 2-16,0 2-10 16,0 1-14-16,2 0-7 15,-2 0-10-15,0 0-13 16,-5 0-6-16,-7 0-14 16,-5 13-21-16,-8 11-23 15,-2 4 22-15,2 7 7 16,5-1-9-16,9 0-7 15,8-4 3-15,5-4-7 16,0-6 13-16,11-6-3 0,14-4 3 16,10-10 23-16,10 0 13 15,6-16 9-15,5-14 30 16,-2-8 71-16,-8-4-21 16,-5 4-44-16,-14 3 9 15,-10 7 13-15,-11 5-1 16,-6-2 3-16,0-1-23 15,-6 0-46-15,-15-2-3 16,-4 6-14-16,-7 4-11 16,-2 12-50-16,-4 6-66 15,-8 20-69-15,5 14-39 16,10-2-144-16</inkml:trace>
  <inkml:trace contextRef="#ctx0" brushRef="#br0" timeOffset="8578.2474">26743 8731 90 0,'0'0'902'16,"0"0"-681"-16,0 0-63 15,0 0-18-15,0 0-1 16,0 0-47-16,0 0-61 16,-44-27-22-16,44 27-9 15,0 0-43-15,0 0-110 16,10 0-143-16,4 4-345 0</inkml:trace>
  <inkml:trace contextRef="#ctx0" brushRef="#br0" timeOffset="11002.6138">26975 8516 408 0,'0'0'144'0,"0"0"24"16,0 0-33-16,0 0-42 16,0 0-6-16,-65-115-14 15,61 102-26-15,4 3-21 16,0 0-5-16,2 0-16 15,18-1-5-15,9 4-1 16,2-1 0-16,4 5-11 16,2 3-4-16,-8 0-20 15,-3 11 19-15,-4 14-12 0,-8 11-2 16,-7 19 8 0,-7 29 22-16,-5 0 1 0,-17 5 1 15,-5-3 9-15,2-26-8 16,4-6 5-16,2-18-6 15,9-12 9-15,2-9-1 16,4-8 1-16,4-3-4 16,0-4 13-16,0 0 20 15,0 0 13-15,0 0 1 16,9-14-5-16,9-4-38 16,2-2-10-16,5 2-2 15,-4 4-14-15,4 8-27 16,-2 6-11-16,6 0-4 15,2 6 12-15,6 12-4 16,3 6 29-16,1-2 8 16,-3-4 12-16,-7-5-6 15,-4-8 7-15,-10-5 1 16,-3 0 27-16,-5 0 86 0,-5-14 20 16,2-10-71-16,-3-6-44 15,0-4-19-15,-1-2-5 16,-2-4-96-16,0 10-119 15,-12 10-176-15</inkml:trace>
  <inkml:trace contextRef="#ctx0" brushRef="#br0" timeOffset="13346.1967">25899 14610 196 0,'0'0'165'15,"0"0"-35"-15,0 0-74 0,0 0-3 16,0 0-18 0,0 0 10-16,-56-110-11 0,51 94-3 15,1 4 44-15,0-1-9 16,-1 8-11-16,0-1 29 16,3 3-10-16,0 3-14 15,0 0-19-15,-5 0-32 16,-1 0-9-16,-6 14-8 15,-4 9 6-15,-2 7-5 16,2 2 6-16,5 4-1 16,6 0-5-16,7 0 0 15,0 2-6-15,11-2 1 16,16-1 6-16,6-7 6 16,5-10-2-16,5-13 2 0,3-5 12 15,2-15 1-15,-4-20 7 16,-7-7 0-16,-8-2 6 15,-10 0 6-15,-17 6 30 16,-2 2 11-16,-13 4-37 16,-18 1-18-16,-10 8-18 15,-1 6-19-15,-3 10-55 16,5 7-24-16,9 0-37 16,18 36-92-16,8-2-41 15,5 0-2-15</inkml:trace>
  <inkml:trace contextRef="#ctx0" brushRef="#br0" timeOffset="13650.335">26478 14570 717 0,'0'0'276'0,"0"0"-35"16,0 0-35-16,0 0-53 16,0 0-62-16,0 0-50 0,0 0-25 15,-18-18-16-15,18 18-12 16,0 0-60-16,0 0-124 15,6 8-52-15,8 6-72 16,-5-12-400-16</inkml:trace>
  <inkml:trace contextRef="#ctx0" brushRef="#br0" timeOffset="15549.3372">26678 14400 377 0,'0'0'218'0,"0"0"-47"16,0 0-18-16,0 0-46 16,0 0 6-16,0 0-51 15,0 0-36-15,-40-109-11 16,40 93 17-16,11-8-12 15,5 4 12-15,4-2-20 16,6 0-10-16,6 0 4 16,4 2-6-16,-3 4-2 15,-3 8 1-15,-7 8-11 16,-5 0-17-16,-11 20-32 0,-7 16 25 16,0 8 16-16,-11 10 20 15,-11-6 12-15,3-2-5 16,6-10-7-16,7-5-1 15,6-13-22-15,0 4-3 16,4-8 0-16,19 8 9 16,6-4 1-16,6 4 14 15,7 0-9-15,1-2 11 16,-3 0 0-16,-7 0 0 16,-8-2 6-16,-10-2-4 15,-8-2 4-15,-7 0 5 16,0 2-5-16,-22 6 36 15,-19 5 36-15,-16 1-14 16,-8-1-35-16,-2-2-29 0,3-15-7 16,15-10-124-1,20 0-220-15</inkml:trace>
  <inkml:trace contextRef="#ctx0" brushRef="#br0" timeOffset="28849.8462">31650 5426 530 0,'0'0'123'0,"0"0"-15"16,0 0 6-16,0 0-36 16,0 0-29-16,0-44-8 15,0 36 22-15,0 0-28 16,0 2 11-16,0 4-8 15,0 0-2-15,0 2-18 0,0 0-18 16,0 0-5-16,0 0-9 16,0 0 2-16,0 2-5 15,0 20-5-15,-5 12 8 16,0 16 14-16,-4 14 1 16,3 7 2-16,-1-2-3 15,3-8 1-15,4-11 5 16,0-14-6-16,0-10 0 15,4-8-2-15,20-12 2 16,19-6 1-16,42-8 23 16,55-38 23-16,38-16-11 15,11-6-24-15,-14 10-12 0,-26 19-10 16,-18 23-25-16,0 12-5 16,-10 4-31-16,-34 13-112 15,-29 5-114-15</inkml:trace>
  <inkml:trace contextRef="#ctx0" brushRef="#br0" timeOffset="36735.4036">20644 2835 10 0,'0'0'512'0,"0"0"-281"16,0 0-50-16,0-116-16 15,0 86-35-15,0-2-17 16,0 2-22-16,0 2 10 16,0 2-42-16,0 4-2 15,3 3-21-15,-3 7 34 16,0 8-21-16,0 4-49 0,-18 0-39 15,-21 14-63 1,-22 19-61-16,-17 14 58 0,-7 12 51 16,12 5 11-16,15 0-9 15,27-2-19-15,22 0 16 16,9-2-10-16,31 5 34 16,18-5 14-16,18-4 7 15,6-4-1-15,3-10 11 16,-2-6 0-16,-10-4 6 15,-12-4-6-15,-14-2-1 16,-19 3-5-16,-19 5-20 16,-9 12-20-16,-59 22 46 15,-17 0 32-15,-15 2 3 0,-6-7-15 16,27-30 4 0,8-10 4-16,21-21-28 0,44-24-9 15,6-18-169-15,15-10-152 16</inkml:trace>
  <inkml:trace contextRef="#ctx0" brushRef="#br0" timeOffset="37030.3238">21130 3182 550 0,'0'0'187'0,"0"0"-187"15,0 0-31-15,0 0 31 16,0 0 31-16,-145 80 34 0,103-50-7 15,9-2-9 1,13-2-46-16,13-3-3 0,7-1-32 16,7 0 12-16,26-3 20 15,21-6 6-15,14-13 20 16,15-2 16-16,4-30 22 16,-9-12 23-16,-18-4-11 15,-21 3-16-15,-26 5 22 16,-13 12-59-16,-54 10-23 15,-17 14-160-15,-54 22-98 16,13 18-17-16,35-1-92 0</inkml:trace>
  <inkml:trace contextRef="#ctx0" brushRef="#br0" timeOffset="37395.0006">22182 2664 876 0,'0'0'203'0,"0"0"-123"16,-44-138-12-16,-1 78-19 15,-8 2-33-15,-5 8 13 16,2 10-22-16,9 14 11 16,13 8 1-16,13 10-11 15,9 8-8-15,10 0-20 16,2 12-105-16,0 24 29 15,4 18 57-15,19 16 23 16,10 12 14-16,14 8-5 16,8 5 7-16,11-1-1 0,0-2 0 15,-1-2 1-15,-7 1 0 16,-10-3 6-16,-12 2 1 16,-20 19 0-16,-16 23 10 15,-60 22-17-15,-15-13-2 16,-10-33-68-16,14-44-76 15,-12-48-37-15,14-12-42 16,4-4-36-16</inkml:trace>
  <inkml:trace contextRef="#ctx0" brushRef="#br0" timeOffset="37527.5626">21743 3559 362 0,'0'0'261'0,"0"0"-52"16,100-104-64-1,-15 52-41-15,38-5-38 0,28 11-32 16,-8 12-21-1,-30 24-13-15,-24 20-98 0,-41 20-162 16,-19-3-310-16</inkml:trace>
  <inkml:trace contextRef="#ctx0" brushRef="#br0" timeOffset="38171.1398">22828 2526 622 0,'0'0'226'0,"0"0"-85"16,0 0-37-16,4-106-1 15,-4 88 1-15,0 8 18 16,0 6-55-16,0 4-67 16,0 0-9-16,0 12-37 15,6 20-11-15,4 34 37 0,6 46 20 16,4 47 1-16,0 16 1 16,2-9 5-16,-4-40 0 15,0-46-6-15,0-22 1 16,2-7 8-16,7 5-10 15,6 8 0-15,11 2-52 16,12-6-75-16,49-22-4 16,-14-17-113-16,-13-21-402 0</inkml:trace>
  <inkml:trace contextRef="#ctx0" brushRef="#br0" timeOffset="38346.277">22347 3319 1003 0,'0'0'253'16,"0"0"-158"-16,0 0-87 15,158-123-8-15,25 79-1 16,29 14-9-16,-10 16-74 16,-61 14-235-16,-70 0-368 0</inkml:trace>
  <inkml:trace contextRef="#ctx0" brushRef="#br0" timeOffset="39407.5303">23682 3764 532 0,'0'0'238'0,"0"0"-76"15,0 0-42-15,0-111-36 16,2 61 4-16,6-10-21 16,4-8-12-16,-1-7-20 15,5 2 46-15,-1-4-45 16,3 9-1-16,-2 8-16 15,0 14-18-15,-6 14 14 16,-1 12-14-16,-3 12-1 16,2 8-14-16,5 0-41 15,5 30-43-15,4 32 55 16,-4 8 21-16,-2 14 21 16,-7 3 1-16,-7-17 11 15,2-6-11-15,0-16 0 0,3-20 0 16,-2-16 1-16,6-12 0 15,9-10 28-15,25-48 33 16,23-38-40-16,4-5-21 16,-9 5 0-16,-17 14-1 15,-21 32-14-15,-3 6 4 16,-5 9 10-16,-3 24-12 16,-5 11-55-16,2 14-65 15,5 23 93-15,1 14 31 16,6 9 6-16,-1 2 1 15,3-1 0-15,-3-11 1 16,0-6-1-16,1-8 1 0,-4-4 1 16,4-2-1-16,1 4 2 15,5 4 9-15,5 10-11 16,1 6-36-16,3 2-102 16,-5-5-16-16,-2-11-15 15,-2-22 52-15,3-18 36 16,6-12 81-16,8-37 9 15,21-32 8-15,14-38-16 16,4-35 7-16,-12-13 12 16,-26 13 35-16,-25 35 51 15,-22 47-15-15,0 26 41 16,-5 18-28-16,-14 10-33 16,-12 12-28-16,-12 6-29 0,-11 32-14 15,-6 30-6 1,3 14 4-16,9 5-5 0,24-5-10 15,24-14-14-15,6-18 18 16,46-18 5-16,39-24 8 16,7-2 11-16,10-26 5 15,-8-10-1-15,-38 8-7 16,-8 6 1-16,-30 10 4 16,-19 12-13-16,-5 0-6 15,-21 32-6-15,-19 16 12 16,-11 16 15-16,-1 8-5 15,13-1-10-15,21-11-20 16,58-28-144-16,25-16-15 0,15-16-146 0</inkml:trace>
  <inkml:trace contextRef="#ctx0" brushRef="#br0" timeOffset="39698.4177">26556 2569 857 0,'0'0'269'0,"0"0"-111"16,0 0-73-16,-207 94-77 16,35 52-8-16,2 26 0 15,41-11-1-15,65-45 1 16,57-55-14-16,7-21-1 16,27 0 8-16,17-4 0 0,19-10 7 15,11-24 0-15,5-6 10 16,0-41 26-16,-17-19 29 15,-22-32 27-15,-40-32-9 16,-40-24-18-16,-53-1-38 16,-34 35-27-16,-14 54-37 15,-9 64-94-15,-12 40-60 16,31 24-105-16,19 8-94 0</inkml:trace>
  <inkml:trace contextRef="#ctx0" brushRef="#br0" timeOffset="40804.9983">25693 2747 575 0,'0'0'248'16,"0"0"-103"-16,0 0-28 16,0 0-16-16,0 0-53 15,0 0-27-15,0 0-21 16,67-108-2-16,-24 101-4 16,1 7 3-16,-1 0-4 0,-3 25-11 15,-9 11-5-15,-6 12 13 16,-12 12 10-16,-13 12 0 15,0 12 10-15,-13 5 5 16,-14-3-5-16,0-6-3 16,2-12-1-16,6-16 3 15,5-13-9-15,5-11 0 16,3-10 1-16,4-6-1 16,2-4-1-16,0-4-8 15,0-2-4-15,0-2-13 16,4 0-9-16,21-6-2 15,12-26 37-15,21-23 37 16,13-17-10-16,14-28-1 16,11-28-5-16,-16 9-21 15,-13 13 15-15,-14 16-15 0,-14 24-1 16,-2 0 0-16,1 1 1 16,-9 13 1-16,-6 16 1 15,-8 12-2-15,-7 8 9 16,-2 8-6-16,-4 6-3 15,-2 2-13-15,0 0 3 16,0 18-19-16,-10 14 14 16,-9 14 15-16,-8 17 7 15,-7 9 5-15,-1 10-5 16,-6 4-6-16,4 4 12 16,3 1-11-16,7-7 8 0,7-4-4 15,9-10-6 1,11-8 0-16,0-7-9 0,25-9-10 15,23-9 2 1,42-8-4-16,52-21 21 0,62-8 9 16,12-16-9-16,-45-10-51 15,-62 2-287-15</inkml:trace>
  <inkml:trace contextRef="#ctx0" brushRef="#br0" timeOffset="41367.8566">26042 3309 28 0,'0'0'639'15,"0"0"-543"-15,0 0-87 16,0 0-9-16,0 0-6 0,0 0 6 16,-63 102 39-16,18-54-13 15,-55 34-25-15,11-12-1 16,-2-14-288-16</inkml:trace>
  <inkml:trace contextRef="#ctx0" brushRef="#br0" timeOffset="42209.9195">20584 4852 443 0,'0'0'199'0,"0"0"-175"15,123-6-22-15,-5-17-2 16,54-18 13-16,24-5 9 15,9-2-6-15,-3 2 2 16,-9 6 11-16,9-1-3 16,12 1 5-16,16-4 19 15,19-3-21-15,28-14 20 16,37-11-10-16,26-12-3 16,24-19 34-16,21-5 1 0,9-6-18 15,7 4 4 1,-17 12-37-16,-26 11-3 0,-34 13-7 15,-35 10-8-15,-26 5-2 16,-29 9 6-16,-31 9-6 16,-37 9 0-16,-36 9-11 15,-41 9-31-15,-29 12-55 16,-19 6-51-16,-13 14-151 16,-28-1-436-16</inkml:trace>
  <inkml:trace contextRef="#ctx0" brushRef="#br0" timeOffset="50790.2898">25664 5883 327 0,'0'0'191'0,"0"0"-112"16,0 0-60-16,0 0-19 15,0 0 1-15,0 0-1 16,0 0-9-16,0 0 8 16,0 0-12-16,0 0 13 15,0 0 23-15,0 0 26 16,0 0 18-16,10 0 16 16,9-16 14-16,42-28-4 15,68-52-30-15,87-50-28 16,45-19-13-16,26 5-8 0,-9 33 1 15,-39 45-15 1,-21 28-7-16,-39 28-80 0,-63 18-143 16,-56 8-174-16</inkml:trace>
  <inkml:trace contextRef="#ctx0" brushRef="#br0" timeOffset="63891.709">4008 5059 173 0,'0'0'261'16,"0"0"-82"-16,0 0-79 0,0 0-8 15,0 0-14 1,0 0-11-16,-54-58-11 0,52 56-4 16,0 2-19-16,2 0-25 15,-3 0-8-15,3 0-16 16,-2 10-15-16,2 20 10 16,0 14 11-16,0 14 10 15,0 4 0-15,0 1 3 16,11-11-3-16,12-14-16 15,10-14-9-15,12-16 17 16,33-8 3-16,56-56 5 16,59-47 29-16,28-23 15 15,-1-10-12-15,-21 15-11 16,-32 29-13-16,-9 16-8 16,-13 16 0-16,-29 20-1 0,-25 16-14 15,-26 13-19 1,-9 11-83-16,1 21-50 0,3 79-35 15,-8-2 56-15,-25 11-50 0</inkml:trace>
  <inkml:trace contextRef="#ctx0" brushRef="#br0" timeOffset="65112.4465">10814 4975 492 0,'0'0'98'0,"0"0"-91"15,0 0-14-15,-68 138 6 16,59-96 0-16,9-12-19 16,19-16-27-16,48-14 47 15,53-50 106-15,63-50 63 16,27-26-84-16,-3-9-53 16,-26 13-22-16,-59 38-10 15,-11 18-38-15,-32 24-109 16,-31 21-113-16</inkml:trace>
  <inkml:trace contextRef="#ctx0" brushRef="#br0" timeOffset="65518.9643">14195 4255 221 0,'0'0'488'16,"0"0"-399"-16,0 0-89 0,0 0-84 15,0 0 19 1,0 0 61-16,0 0 4 0,60 0 31 16,-29 0-3-16,4 4-7 15,3 6 1-15,5 2-3 16,1-2 0-16,12-6-6 16,33-4 4-16,51-48 77 15,55-58 13-15,21-27-51 16,-10-9-36-16,-23 11-20 15,-51 27-13-15,-38 30-179 16,-39 8-404-16</inkml:trace>
  <inkml:trace contextRef="#ctx0" brushRef="#br0" timeOffset="66121.2559">18402 4550 423 0,'0'0'118'16,"0"0"-18"-16,0 0-51 15,0 0-10-15,0 0-33 16,0 0-4-16,0 0-2 16,-112 20 0-16,112-12-4 15,0-6-12-15,17-2 16 16,53-12 18-16,63-42 145 16,65-35-29-16,26-9-68 15,-10 6-66-15,-52 30-26 16,-66 34-121-16,-47 11-184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04:01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2909 3533 15 0,'0'0'70'0,"0"0"-12"15,0 0-15-15,0 0-2 16,0 0 9-16,0 0-30 16,-22-34-19-16,20 34 1 15,2 0 8-15,0 0 0 16,0 0-4-16,-2 0-6 15,2 0 0-15,0 0-15 16,0 0 5-16,0 0 9 16,0 0-7-16,0 0 8 0,0 0 17 15,0 0 6-15,0 0 10 16,-2 0 2-16,2 0 2 16,0 0-15-16,0 0-22 15,0 0-13-15,6 0-5 16,16 0 18-16,17 0 11 15,11 0 67-15,18-4-13 16,9-14-4-16,12-2-21 16,23-5-2-16,22 4-28 15,24 5-9-15,4 8-1 16,-8 8 0-16,-16 0 0 16,-33 0 0-16,-18 0-1 15,-16 8 1-15,-9-3 0 16,12 2-6-16,11 0 6 0,6 2-1 15,-4-5 1-15,-5 0 2 16,-1-4-2-16,-1 0 1 16,5 0-1-16,23 0 1 15,35-17 0-15,33-6 1 16,9-4-1-16,-4 5 0 16,-19 7-1-16,-21 8 1 15,-3 6-1-15,-5-2-1 16,-6 3 0-16,-1 0 0 15,-5 0 1-15,-2 0-2 16,-16 0-6-16,-17 0 7 16,-16 0 1-16,-2 8-1 0,15 0-1 15,26 2 1 1,32 4 0-16,19-1 0 0,7-4 0 16,-8 0 1-16,-20-7-1 15,-31 0 1-15,-22-1 1 16,-16-1 0-16,1 3 5 15,14-2-6-15,13 2 1 16,10 3-1-16,0 2-5 16,-10 4 4-16,-5 2 1 15,-8 6-1-15,-5 0-22 16,-2 4 16-16,-3-2 7 16,2-2 2-16,0-4 0 15,4-6-1-15,1-6 5 16,2-4-5-16,-1 0-1 15,-2 0-3-15,12 14-74 0,-20 6-138 16,-12 2-53-16</inkml:trace>
  <inkml:trace contextRef="#ctx0" brushRef="#br0" timeOffset="689.2513">13337 3774 484 0,'0'0'104'15,"0"0"-49"-15,0 0-45 16,172-44-3-16,-19 13 19 15,85-2 7-15,46 4 9 16,25 11 4 0,10 10-15-16,-26 8-20 0,13 0-2 15,-1 24-9-15,-2 12-1 16,19 10-91-16,-2 8-63 16,-75-11 18-16,-42-11-199 0</inkml:trace>
  <inkml:trace contextRef="#ctx0" brushRef="#br0" timeOffset="2839.0775">1853 5865 383 0,'0'0'120'0,"0"0"-48"15,0 0-22-15,0 0 28 16,0 0-26-16,0 0-14 16,-25-36 4-16,25 36-2 15,-2 0-20-15,2 0-19 0,0 0-1 16,0 0-11-16,0 2 0 16,0 16 1-16,0 10 8 15,0 6 2-15,0 7 0 16,0-5 1-16,0-4-1 15,14-9-4-15,11-10-9 16,15-9 1-16,16-4 12 16,37-22 42-16,40-35 17 15,44-23-20-15,14-8-13 16,-2 2-16-16,-21 16-9 16,-28 15-1-16,-4 13-21 15,-14 16-93-15,-35 12-111 16,-25 6-165-16</inkml:trace>
  <inkml:trace contextRef="#ctx0" brushRef="#br0" timeOffset="15964.9543">15618 5737 3 0,'0'0'0'16,"0"0"-1"-16,0 0 1 15,0 0 53-15,0 0-25 16,0 0 11-16,-77-28-16 15,63 19 58-15,-1 0-40 16,-1-1 18-16,3 2-36 0,1-1 3 16,3 4 26-16,5 0-10 15,2 4-11-15,2 1-16 16,0 0 1-16,0 0-1 16,0 0-4-16,0 0 48 15,0 0-27-15,0 0-32 16,0 0-20-16,19 0 20 15,24 0 48-15,46-7 51 16,63-22 36-16,54-15-46 16,20-1-21-16,-12 9-29 15,-41 14-14-15,-57 16-25 16,-26 4 13-16,-30 2-13 16,-18 0-2-16,1 2-14 0,-8 18-55 15,-8 30-75-15,-18-2-41 16,-9-6-125-16</inkml:trace>
  <inkml:trace contextRef="#ctx0" brushRef="#br0" timeOffset="16603.9809">16476 5410 390 0,'0'0'132'15,"0"0"-19"-15,0 0-31 16,0 0-11-16,0 0-48 16,0 0-3-16,0 0-14 15,0-54-6-15,4 54-9 16,5 0-5-16,5 0 14 15,9 0-2-15,2 2 2 16,10 2 0-16,-2-2 0 16,0-2 0-16,-9 0 3 15,-4 0-3-15,-11 0 0 16,-4 0 13-16,-2 0-7 16,-3 0 54-16,0 0 11 0,0-6-49 15,0-2-9-15,0-2 3 16,0-1 29-16,0 2-12 15,0-1-27-15,0 2 38 16,0 2-25-16,0-1-3 16,0 3 15-16,0 3-10 15,0 1-11-15,0 0-10 16,0 0-7-16,6 0-9 16,9 0-36-16,12 5 1 15,11 13 50-15,9 3-5 16,0 5 6-16,-3 0 0 15,-6 0-1-15,-9 0 0 16,-6 2 0-16,-6-2-6 16,-3 0 1-16,-6-4 4 0,-3-4 0 15,-3-2 2 1,-2-2-8-16,-2 4 8 0,-30 6 0 16,-34 16 0-16,-12 0 26 15,-15 9-18-15,-6-1-8 16,22 10-37-16,12-8-143 15,30-16-187-15</inkml:trace>
  <inkml:trace contextRef="#ctx0" brushRef="#br0" timeOffset="17997.0884">17376 4973 401 0,'0'0'82'0,"0"0"71"15,0 0-37-15,0 0-28 0,0 0 0 16,0 0-21-16,0 0-17 15,0-37-4-15,0 37-5 16,0 0 28-16,0 0-9 16,0 0 21-16,-2 0-13 15,2 0-13-15,-2 0-13 16,2 0-42-16,-2 0-20 16,-3 19-13-16,1 7-2 15,-4 10 29-15,4 6 4 16,4 0-1-16,0-6-3 15,0-7 6-15,0-10 0 16,2-9 1-16,14-3-1 16,7-7 1-16,15 0 5 15,15-21 4-15,8-13 16 16,3-6-20-16,-6-6 5 0,-12-2-3 16,-8 2-8-16,-11 6 11 15,-11 9-11-15,-5 12 0 16,-9 9-2-16,-2 7-8 15,0 3-31-15,0 14-70 16,-9 22-8-16,-13 21 97 16,-3 15 9-16,0 8 13 15,8 3-1-15,6-4 1 16,11-6-1-16,0-9 0 16,5-6 1-16,10-10-1 15,5-8 1-15,-1-8-1 16,-2-8 1-16,-1-6 0 15,-6-6 0-15,-3-6 0 0,-3-2-32 16,-4-1 32-16,0-3 1 16,0 0 16-16,-13 0-3 15,-20-7-14-15,-16-4-24 16,-16-2 15-16,-8 4 4 16,-3-1 5-16,5 2 10 15,8-1 17-15,7 4-7 16,5-2-19-16,4 5-2 15,-27 2-56-15,15 5-174 16,-1 0-142-16</inkml:trace>
  <inkml:trace contextRef="#ctx0" brushRef="#br0" timeOffset="18280.5528">18127 4109 707 0,'0'0'205'0,"0"0"-85"0,0 0-107 15,0 0-13-15,0 0-50 16,-124 104 50-16,39 2 0 16,11 18-30-16,21-17-141 15,35-41-175-15</inkml:trace>
  <inkml:trace contextRef="#ctx0" brushRef="#br0" timeOffset="18797.7688">18176 5486 586 0,'0'0'211'0,"0"0"-136"16,0 0-53-16,191-70 0 15,-46 22 8-15,16 0-3 16,-23 12 4-16,-33 12-30 16,-33 9 6-16,-8 5-7 0,9 0-44 15,34-4-42 1,-13 2-68-16,-21 0-87 0</inkml:trace>
  <inkml:trace contextRef="#ctx0" brushRef="#br0" timeOffset="19100.0637">19177 4955 508 0,'0'0'172'0,"0"0"-88"15,0 0-84-15,0 0-19 16,0 0 0-16,0 0 19 15,0 0 39-15,91 20-6 16,-51-6-14-16,0 2-3 0,-3 4 1 16,-5 4-16-16,-8 2 16 15,-3 2-16-15,-8 6 9 16,-8 0 4-16,-5 6-5 16,-14 9 21-16,-28 7-8 15,-16 10-8-15,-27 24-14 16,16-14-188-16,18-32-439 0</inkml:trace>
  <inkml:trace contextRef="#ctx0" brushRef="#br0" timeOffset="19964.1642">19852 5069 595 0,'0'0'40'0,"0"0"62"16,0 0-18-16,0 0-9 16,0 0-23-16,0 0-20 15,0 0-32-15,-25-50-1 16,14 64-57-16,-7 18 30 0,-4 16 18 16,-1 10 9-16,6 5-9 15,13-5-4-15,4-8 14 16,8-12-13-16,26-14 13 15,11-14 13-15,10-10 75 16,3-20 12-16,0-20-12 16,-9-12-39-16,-16-5 28 15,-17-4-3-15,-16 0-50 16,-7 1-24-16,-28 8-20 16,-13 14-47-16,-10 22-57 15,-4 16-58-15,-11 48-29 16,13 10-69-16</inkml:trace>
  <inkml:trace contextRef="#ctx0" brushRef="#br0" timeOffset="21102.5588">20542 4953 413 0,'0'0'131'15,"0"0"-5"-15,0 0-17 0,0 0-5 16,0 0-36-16,0 0-40 16,0 0-28-16,0-32-2 15,0 34-14-15,0 14 3 16,-6 8 5-16,-3 10 8 16,-3 2 0-16,2 4 0 15,-2-4 8-15,5-2-8 16,5-8-2-16,2-6 2 15,0-6 0-15,0-4 1 16,0-6-1-16,0-1 0 16,2-3 5-16,5 0-5 15,2 0 25-15,9-11 41 16,11-14-9-16,8-12-33 16,4 1-14-16,-5 0-2 15,-12 10-6-15,-6 10 4 0,-9 8 0 16,-7 4-6-16,1 4 0 15,-3 0 0-15,0 0 0 16,0 0-6-16,0 0 5 16,0 0-16-16,0 0-5 15,0 0-36-15,0 8 18 16,4 4 40-16,0 2-10 16,1 0 10-16,-3-4 0 15,2 0 0-15,-2-4 0 16,1-2 0-16,-1 0 0 0,1-2 1 15,-3-2 0-15,2 2-1 16,-2-2 7-16,0 0-6 16,0 0 18-1,0 0-18-15,0 0 0 0,0 0 0 16,0 4-1-16,4 4-6 16,0 6-1-16,3 8 7 15,5 7-2-15,1 3 2 16,3 0 0-16,1-1 0 15,5-6 1-15,5-7 0 16,7-8-1-16,10-10 2 16,10-7 33-16,8-29 2 15,9-14 5-15,-1-16-20 16,-4-26-15-16,-8-32 14 16,-9-37-21-16,-14-15 0 0,-12 4 1 15,-9 31-1-15,-6 45 2 16,-5 30 4-16,-1 16 7 15,-2 1 30-15,0 9-4 16,0 10 16-16,0 20-40 16,0 10-15-16,0 26-99 15,0 28 57-15,-5 35 35 16,-6 27-2-16,2-2 9 16,5-12 0-16,4-13 1 15,0-17 0-15,20 10-1 16,11 39-77-16,-2-25-117 15,-11-22-95-15</inkml:trace>
  <inkml:trace contextRef="#ctx0" brushRef="#br0" timeOffset="21263.8216">21126 4488 874 0,'0'0'46'0,"0"0"44"16,0 0-42-16,181-135-40 15,-30 109-8-15,20 22 0 16,-13 4-121-16,-46 20-143 16,-54 0-230-16</inkml:trace>
  <inkml:trace contextRef="#ctx0" brushRef="#br0" timeOffset="21782.5831">21714 4818 613 0,'0'0'216'0,"0"0"-216"16,0 0-27 0,0 0-34-16,0 0 54 0,-2 151 0 15,2-91 7 1,0 0 37-16,0-8-21 0,0-9 0 16,0-16 6-16,0-11-21 15,0-12 27-15,0-4 74 16,0-11 131-16,0-28 13 15,0-35-225-15,11-42-21 16,16-37-42-16,4 7-37 16,-2 29 17-16,-2 45 3 15,-14 39 43-15,-2 6 15 16,-2 7 1-16,-2 8 0 16,0 12 0-16,2 10-164 15,4 25 115-15,5 8 33 0,-5 10 16 16,-4-1 0-16,-9-2 0 15,0-4 7-15,-31-6 2 16,-20-4 15 0,-14-2 10-16,-6-6-34 0,-1-3-38 15,22-10-134-15,21-12-169 0</inkml:trace>
  <inkml:trace contextRef="#ctx0" brushRef="#br0" timeOffset="22344.8901">22117 4816 674 0,'0'0'176'16,"0"0"-166"-16,0 0-10 15,0 0 0-15,0 0-1 16,-77 141-11-16,59-101 12 15,9-6-10-15,7-8 9 16,2-8 0-16,4-10-4 16,21-8 5-16,15 0 42 15,13-10 31-15,8-14-28 16,-6 0-33-16,-12 4-4 16,-17 8-8-16,-15 8-5 15,-7 4-36-15,1 0-51 16,-3 14 51-16,5 4 40 15,0 2-8-15,4-2 9 16,5-6 0-16,7-6 1 0,16-6 31 16,7-12 75-16,12-26 10 15,5-16-47-15,-5-14-28 16,-4-28 6-16,-8-33-9 16,-3-35-31-16,-1-25-3 15,-5-6-5-15,-3 21-1 16,-12 50 0-16,-8 43 1 15,-9 48 10-15,-5 22 13 16,0 11 35-16,0 0-58 16,-10 53-117-16,-21 65 66 15,2 46 37-15,14 17 0 0,15-31 14 16,6-48 0 0,25-41 0-16,7-9-1 0,14 6-11 15,18 30-37-15,-7-12-128 16,-27-20-175-16</inkml:trace>
  <inkml:trace contextRef="#ctx0" brushRef="#br0" timeOffset="22500.2755">22684 4371 1003 0,'0'0'101'0,"0"0"33"15,0 0-1-15,0 0-43 16,80-112-77-16,49 94-13 0,63 18-39 15,24 2-64-15,-45 20-108 16,-53 4-204-16</inkml:trace>
  <inkml:trace contextRef="#ctx0" brushRef="#br0" timeOffset="26080.3554">2038 7273 618 0,'0'0'114'0,"0"0"21"16,0 0-88-16,0 0-4 15,0 0 16-15,0 0-59 16,-15-51-10-16,15 60-25 16,0 18-4-16,0 12 39 15,0 5-3-15,0 6 3 16,2-4 2-16,0-6-2 16,0-4 6-16,1-6-4 0,-3-3 8 15,2-5 4-15,-2-6-7 16,2-6 1-16,2-6-7 15,0-4-1-15,6 0 76 16,12-22 34-16,31-39-23 16,47-45-48-16,48-40-37 15,21-10 5-15,5 23-7 16,-21 43 0-16,-39 52-49 16,0 26-109-16,-34 12-118 15,-24 0-271-15</inkml:trace>
  <inkml:trace contextRef="#ctx0" brushRef="#br0" timeOffset="27582.9098">9576 7672 116 0,'0'0'93'0,"0"0"-3"15,0 0 4 1,0 0-32-16,0 0 14 0,0 0-23 16,0 0 30-16,-29-40-8 15,27 36-2-15,-1 0 4 16,1 2-11-16,2 2-25 15,0 0-11-15,0-2-30 16,0 2-6-16,0 0-12 16,15-2-14-16,21-1 32 15,40-2 0-15,42-5 26 16,36-2 0-16,13 3-17 16,-9 5 1-16,-11 4-4 15,-8 0-6-15,9 0 0 16,6 7 0-16,2 1 0 15,3-2 3-15,-3-5-3 0,2-1 0 16,-2 0 0 0,-7 0 1-16,-7 0 8 0,-5 0-9 15,-6-1 0-15,-4 1 0 16,-18 0-2-16,-21-3 2 16,-18 3 0-16,-1-1 2 15,12-3 3-15,17-2-5 16,10-2 1-16,2-1 17 15,-1 1-17-15,-6 1 11 16,-3 0-11-16,-7 2-1 16,-3 0 11-16,-1 1-10 15,0 3-1-15,5-2 8 0,22 2-7 16,19 1 1 0,23 0-2-16,5 0 0 0,-7 0 3 15,-18 0-3-15,-15 0 0 16,-17 0 0-16,-21 0 0 15,-16 0 6-15,-7 0-6 16,6 4 0-16,5 0-7 16,2 2 7-16,-7 2 0 15,-8-1 0-15,-9 1 1 16,-2 1-4-16,-2-1 3 16,2-4 0-16,9-4 1 15,9 0-1-15,11 0 13 16,8 0-3-16,8-3-9 0,1-2 12 15,2 3-12-15,-3 0-1 16,-3 2 1-16,-7 0-1 16,-3 0 5-16,-13 0-5 15,-7 0 0-15,-14 2 1 16,-14 0-1-16,-13-1 0 16,-13 2-12-16,-19-2-73 15,-21-1-79-15,-18 0-197 0</inkml:trace>
  <inkml:trace contextRef="#ctx0" brushRef="#br0" timeOffset="28633.1937">11664 6449 87 0,'0'0'95'0,"0"0"-36"16,0 0-30-16,0 0 8 15,0 0 5-15,-2-104 6 16,2 93 31-16,0 4-8 16,-3 2-8-16,3 3 36 15,0 2-1-15,0 0-17 16,-3 0-41-16,3 0-39 15,0 0-1-15,0 4-26 16,0 18 2-16,0 13 22 16,0 6 2-16,6 4 0 0,4-3 0 15,3-8 0 1,3-10-1-16,-1-10-9 0,6-10 10 16,6-4 58-16,6-4 10 15,9-22-19-15,3-6-32 16,-7-6-16-16,-9 2 6 15,-13 5-7-15,-7 8-6 16,-7 9 6-16,-2 10 0 16,0 4-12-16,-2 9-92 15,-17 27 27-15,-5 21 70 16,0 13 6-16,1 10 0 16,10 6-9-16,10-1 3 15,3-5 6-15,8-8-5 0,13-12 6 16,2-12 7-16,-1-12 0 15,-7-14 5-15,-3-9 2 16,-7-12 22-16,-3-1 78 16,-2-5 41-16,0-26-36 15,0-11-80-15,-5-10-39 16,-15-2 0-16,-11 6-1 16,-9 10-1-16,-14 14-4 15,-15 14-10-15,-13 10-62 16,-5 0 20-16,5 6 0 15,10 12 13-15,17-2-60 16,24-2-82-16,13-4-62 16,13-10-75-16</inkml:trace>
  <inkml:trace contextRef="#ctx0" brushRef="#br0" timeOffset="28903.7425">12024 6007 466 0,'0'0'196'15,"0"0"-16"1,0 0-48-16,0 0-63 0,0 0-69 15,0 0-16-15,0 0 16 16,-67 67 0-16,30-13 0 16,1 24-86-16,9-14-95 15,12-20-118-15</inkml:trace>
  <inkml:trace contextRef="#ctx0" brushRef="#br0" timeOffset="30948.1629">21162 7684 142 0,'0'0'137'15,"0"0"-15"-15,0 0-31 0,0 0-29 16,0 0-36-16,0 0-4 16,0 0-21-16,-83-51 6 15,66 50 5-15,-2-1 10 16,2 0 30-16,1 0-6 15,5 0-16-15,3 2 26 16,4 0-14-16,2 0-11 16,2 0-13-16,0 0-6 15,0-2 1-15,0 2-12 16,0 0 0-16,0-2 11 16,0 2-12-16,6 0-10 15,13 0 4-15,14 0 6 0,21 0 46 16,33 0 5-16,38-5-21 15,42-2 9-15,15-1-18 16,5 0 3-16,-8 4-17 16,-21 4-6-16,-2 0 6 15,-5 0-7-15,1 4 0 16,2 4 0-16,-1-2 1 16,-3-2 0-16,-3-4-1 15,-3 0 0-15,-1 0 0 16,2-13 2-16,-11-2-2 15,-20 3 7-15,-25-1-7 16,-20 6 10-16,0-1-10 16,28-2 0-16,33-7-7 0,-1 4 7 15,-12-1 0 1,-20 1 0-16,-21 5 1 0,11-2 4 16,4-2-5-16,-4 4 0 15,-5-2 9-15,-6 0-7 16,-7 2 8-16,-4-2 3 15,-5 0-3-15,-9 2 11 16,-6 2-21-16,-9 0 9 16,-10 4-9-16,-4 0-5 15,-5 2-17-15,-2 0-49 16,-1 0-52-16,3 18-21 16,-1-2-73-16,-12-4-93 0</inkml:trace>
  <inkml:trace contextRef="#ctx0" brushRef="#br0" timeOffset="32197.6727">23796 5961 527 0,'0'0'128'0,"0"0"11"0,0 0-14 16,0 0-21-16,0 0-56 16,0 0-48-16,0 0-6 15,0-38-33-15,0 62-3 16,4 10 39-16,2 10-10 16,3 5 13-16,3 1 2 15,-1-2-2-15,2-8 7 16,5-6-7-16,0-8 0 15,1-7 9-15,0-8-8 16,0-9-1-16,1-2 30 16,3-10 53-16,2-16-18 15,2-8-49-15,-8-2-9 16,-3 4 0-16,-7 4-6 16,-5 10 0-16,-4 8-1 0,0 10-15 15,0 0-38-15,0 16-88 16,-4 20 78-16,-7 18 53 15,-3 14 10-15,3 11-2 16,7 3 2-16,4-2 0 16,0-6-6-16,13-8 5 15,12-10 0-15,-1-10 1 16,-4-11 0-16,-2-13 1 16,-7-8 0-16,-9-10 0 15,-2-4 41-15,0-10 101 16,-22-20-92-16,-42-19-51 15,-59-5-17-15,-62 2-5 0,-16 12-17 16,23 18 19 0,55 12 19-16,61 6 1 0,22 0 0 15,7 4 0-15,10 0-6 16,15 0 6-16,34 0-288 16,23 6 75-16,11-4-35 0</inkml:trace>
  <inkml:trace contextRef="#ctx0" brushRef="#br0" timeOffset="32545.2536">24511 5735 522 0,'0'0'190'0,"0"0"-45"15,0 0-30-15,0 0-52 16,0 0-48-16,0 0-15 16,0 0-89-16,-139 92-22 15,68-24-89-15,2-4-441 0</inkml:trace>
  <inkml:trace contextRef="#ctx0" brushRef="#br0" timeOffset="33735.59">24379 5821 307 0,'0'0'156'0,"0"0"-44"16,0 0-24-16,0 0-7 15,0 0-71-15,0 0-10 16,0 0-16-16,26-20 7 16,-10 30 8-16,5 0 1 0,-6 0 0 15,-1-4 4-15,-8 0-4 16,-4-4 0-16,-2 0 0 16,-8 4-11-16,-29 0 11 15,-11 4 0-15,-6-2 7 16,5 0-6-16,11-4 13 15,17-2 44-15,13-2 3 16,8 0-40-16,0 0-3 16,18-4-8-16,24-18 7 15,16-6-5-15,9-6-12 16,-5 2 10-16,-10 2-9 16,-21 4 27-16,-18 4 35 15,-10 2-41-15,-3 1-16 0,-7 1-6 16,-17 2 0-16,-7 5-9 15,-6 4-4-15,0 4 7 16,1 3-1-16,7 0 1 16,7 0 6-16,7 10-8 15,10 8-21-15,5 4 0 16,2 6 10-16,27-1 2 16,18-2 9-16,11-7 4 15,8-10 4-15,-3-6 0 16,-10-2 3-16,-19 0 15 15,-18 0-17-15,-16 0 9 16,0 0 28-16,-33-8-38 16,-10 2-4-16,-9 2-17 15,1 0 16-15,6 4-4 0,16 0 5 16,14 0-5-16,13 8-37 16,2 6-3-16,11 2 31 15,22 0 4-15,14 0 12 16,16 10-8-16,-9-4 0 15,-23-4-186-15</inkml:trace>
  <inkml:trace contextRef="#ctx0" brushRef="#br0" timeOffset="35570.1226">1764 8580 646 0,'0'0'153'0,"0"0"-56"16,0 0-64-16,0 0-26 15,0 0 21-15,0 0 50 16,2-14-9-16,0 14-2 16,-2-2-35-16,0 2-31 15,0 0 3-15,0 0-3 0,0 0-1 16,0 0 0-16,0 0-25 16,0 16 1-16,8 18-4 15,2 20 28-15,5 14 5 16,6 9-4-16,4-5 0 15,10-12 0-15,7-20-1 16,14-19 9-16,27-21-9 16,44-53 16-16,51-65 26 15,20-24-15-15,-4-5-11 16,-42 35-16-16,-56 52-5 16,-30 29-52-16,-1 13-132 15,-11 7-141-15</inkml:trace>
  <inkml:trace contextRef="#ctx0" brushRef="#br0" timeOffset="45916.0144">1922 10068 165 0,'0'0'161'15,"0"0"-57"-15,0 0-20 16,0 0-24-16,0 0 30 16,0 0-15-16,0-112-35 15,0 96 22-15,0 2-7 16,0 4 16-16,0 6-3 16,0 2-22-16,0 2-41 15,0 0-5-15,0 0-29 16,0 0 29-16,0 0-13 15,0 8 13-15,-2 10 0 16,0 6 0-16,-1 2 6 16,3 2-6-16,0-4 0 15,0-4-2-15,7-6-11 0,13-6 4 16,9-2 9 0,11-6 0-16,16 0 25 0,15-8-18 15,12-20 6-15,29-16-1 16,27-20-5-16,31-14 6 15,13-8-6-15,-10 1-7 16,-12 11 14-16,-14 12-14 16,2 8-1-16,5 16-9 15,0 17-45-15,-41 13-107 16,-28 8-107-16</inkml:trace>
  <inkml:trace contextRef="#ctx0" brushRef="#br0" timeOffset="50691.6776">22100 10646 3 0,'0'0'20'16,"0"0"-10"-16,0 0-2 16,0 0 41-16,0 0 1 15,0 0 6-15,-27-27 15 16,23 22 0-16,-1-1-16 16,0-1-9-16,1 3 17 0,2-1-24 15,2 3 9-15,0-1 5 16,0 3-5-16,0 0-8 15,0-1-18-15,0 1 1 16,0 0 9-16,0 0-32 16,0 0 0-16,0 0-21 15,11 0 8-15,13 0 13 16,12 0 7-16,9 0 1 16,11 4 21-16,11-2-14 15,3 2 15-15,11-3-10 16,3 2-8-16,1 1-8 15,4 0 5-15,3-1-9 0,-1 4 0 16,5 1 1 0,-1-2 7-16,1-1-8 0,1 2 7 15,-2-1-4-15,1-2-3 16,-5 2 0 0,-1-2 7-16,-9 1-6 15,-2 0-1-15,-8 1-6 0,-4-2 6 16,-3 2-1-16,-2-4 0 15,1 2 1-15,-5-2 0 16,-4 0 0-16,-1 0-1 16,3 0 1-16,-3 0 0 15,5 0 0-15,2 2 0 16,3-2-1-16,-1 0-7 16,-2 0-10-16,-2 0 18 15,-6-2-13-15,-4 0 11 0,-5 0-5 16,-3 0 7-16,-2 0 0 15,-1 0 0-15,2 0 1 16,1-2-1-16,4-2 0 16,3 0 0-16,3-2 0 15,-2 2 2-15,1 0 0 16,-2 2-2-16,-2-2 0 16,-5 2-6-16,-1 2 8 15,0-2-2-15,1 2 2 16,0 0-2-16,5-2-2 15,-1 0 1-15,3 0 1 16,4 0 0-16,0 0-5 0,1-2 5 16,-2 1 0-1,2-2 1-15,-6 1 11 0,2-1-12 16,-6 0 0-16,0 1 9 16,-2 0-9-16,2-2 1 15,1 2-1-15,3-2 0 16,4 2 4-16,-4-3 3 15,1 2-4-15,-2-1 3 16,-5-1-5-16,-4 2-1 16,-3 0-3-16,-2 0 3 15,-2-2 7-15,0 1-7 16,0 1 0-16,3 1-12 16,3-1 25-16,3 1-14 0,4 0 1 15,5-1-3 1,-1 0-3-16,2 1 6 0,-1-1 0 15,-1 1 0-15,-2-1 0 16,1 1 6-16,-3 2-6 16,1 2-2-16,1-2 2 15,-2 2 0-15,1 0 0 16,-5 0 0-16,0 0-28 16,-12 0-80-16,-21 0-469 0</inkml:trace>
  <inkml:trace contextRef="#ctx0" brushRef="#br0" timeOffset="55746.1963">21346 10814 13 0,'0'0'58'0,"0"0"-12"15,0 0 2-15,0 0 24 16,0 0-13-16,0 0-14 16,-10 0-9-16,10 0 0 0,0 0 27 15,-2-2-14 1,2 2-8-16,0-2 15 0,0 2-21 15,0 0 2-15,0-2-4 16,0 2-1-16,0 0 1 16,0 0-14-16,0-2-10 15,0 2-1-15,0-2-8 16,2-4 0-16,19 0 10 16,16-6-10-16,18 0 7 15,34-8 6-15,47 0-13 16,56-2-9-16,22 4 0 15,4 8-14-15,-60 6-98 16,-50 2-155-16</inkml:trace>
  <inkml:trace contextRef="#ctx0" brushRef="#br0" timeOffset="69362.4227">15529 11608 114 0,'0'0'81'0,"0"0"-23"0,0 0-12 15,0 0 16 1,0 0-26-16,-22-10 17 0,22 10 11 15,-3 0-30-15,3 0 4 16,0 0 5-16,0 0-23 16,0 0 2-16,0 0 1 15,-2 0-10-15,2 0-4 16,0 0-9-16,0 0 1 16,0 0-1-16,0 0 0 15,0 0-1-15,0 0 1 16,0 0 0-16,0 0-1 15,0 0-6-15,0 0 6 0,0 0 1 16,0 0-10 0,0-2 9-16,0 2-16 0,2 0 7 15,19 0 1-15,16 0 9 16,35-6 24-16,57-10-8 16,69-10 1-16,49-6-17 15,32 4 10-15,5 12-20 16,-20 14-20-16,-65 2-107 15,-41 0-142-15</inkml:trace>
  <inkml:trace contextRef="#ctx0" brushRef="#br0" timeOffset="76917.1046">1862 12655 136 0,'0'0'239'0,"0"0"-70"15,0 0-68-15,0 0 12 16,0 0-48-16,-31-62-34 15,26 58-2-15,3 0 19 16,0 4-17-16,2 0-31 16,-2 0-26-16,0 10 3 15,-3 18 7-15,-3 16 16 0,-4 14 0 16,-1 4 11-16,-1-3 5 16,8-15-14-16,1-16-2 15,5-14-8-15,0-10 8 16,0-4-5-16,25-2 5 15,39-38 0-15,57-43 19 16,64-43 14-16,37-18-7 16,21-1-19-16,-2 25-7 15,-16 22-58-15,-51 25-112 16,-38 14-162-16</inkml:trace>
  <inkml:trace contextRef="#ctx0" brushRef="#br0" timeOffset="87917.2907">1450 14245 134 0,'0'0'0'15,"0"0"-36"-15,0 0 6 16,0 0 23-16,0 0 7 15,0 0-1-15,-46-56-14 16,46 56 7-16,0 0-7 16,-4 0 14-16,4 0 1 15,-2 0 0-15,2 4 0 16</inkml:trace>
  <inkml:trace contextRef="#ctx0" brushRef="#br0" timeOffset="88089.557">1394 14404 76 0,'-4'114'113'15,"-1"-10"-43"-15,5-18-15 16,0-37-52-16,9 1-3 0,18-6-17 15,8-16 2-15,15-14 5 16,27-14-8-16,41-41 18 16,1-21 56-16,-5-8 24 15,-16-4 5-15,-30 16-52 16,4 4-19-16,4 2-11 16,-3 14-3-16,7 8 0 15,61-5-31-15,-16 11-88 16,-12-2-181-16</inkml:trace>
  <inkml:trace contextRef="#ctx0" brushRef="#br0" timeOffset="94856.2541">14687 14570 292 0,'0'0'30'0,"0"0"54"15,0 0 45-15,0 0-29 16,0 0-15-16,0 0-17 16,-54-26-25-16,54 24-4 15,0 2-20-15,0-2-10 16,0 2-9-16,5 0-26 16,21 0 25-16,24 0 1 0,43-4 10 15,59-12 43 1,64-10-21-16,44-13 10 0,28-2-17 15,15-8-7-15,14-1 6 16,24-2-22-16,14 0 12 16,11 0-2-16,-7 4-12 15,-3 6 5-15,-15 6-5 16,-20 5 0-16,-15 11 0 16,-28 14 0-16,-26 6-13 15,-28 40-11-15,-31 35-46 16,-31 29-73-16,-39 30-57 15,-44-22-60-15</inkml:trace>
  <inkml:trace contextRef="#ctx0" brushRef="#br0" timeOffset="97841.2813">10400 9078 18 0,'158'-17'23'0,"-33"-2"-23"0</inkml:trace>
  <inkml:trace contextRef="#ctx0" brushRef="#br0" timeOffset="104605.0246">6570 6463 411 0,'0'0'90'0,"0"0"-90"16,0 0-1-16,0 0-9 15,0 0 10-15,0 0 10 0,2 2 29 16,-2-2 27-16,0 0-14 15,0 0-6-15,0 0 146 16,0 0-15-16,0 0-46 16,0 0-61-16,2 0-44 15,1 0-10-15,8 0-16 16,6 0-13-16,20-11 13 16,21-2-5-16,17-3 3 15,32-5 2-15,38 6-8 16,37 4 7-16,26 7 1 15,17 4-6-15,15-2 6 16,10-7 0-16,15-8 1 16,10-2 5-16,-11-6-5 0,-8 3 5 15,-6 2-6-15,-16 4-1 16,-20 0-1-16,-15 4-11 16,-14 2-16-16,-14 2-26 15,1 4-27-15,-14 4-9 16,-27 12-51-16,-42 8-67 15,-31-6-314-15</inkml:trace>
  <inkml:trace contextRef="#ctx0" brushRef="#br0" timeOffset="106549.634">21055 10866 54 0,'0'0'103'0,"0"0"-19"0,0 0-29 16,0 0-16-16,0 0 7 15,0 0-11-15,-7-36-30 16,7 36-5-16,0 0-11 16,0 0 10-16,9 2-2 15,4 4 3-15,3 2-1 16,2-4 1-16,2 2 0 15,5-4 15-15,8 0 30 16,7-2 4-16,9 0 5 16,6-4-7-16,11-10-25 15,0-4-2-15,5-2 2 16,2 0-11-16,4 2 2 16,3 2-12-16,2 4-1 0,5 6 7 15,5 2-7 1,5 4-2-16,7 0 0 0,2 0-5 15,0 6-3-15,22 8-6 16,14 2-6-16,-10-2 22 16,-19-2-19-16,-15-4 5 15,-19-4-14-15,14 0-17 16,52-4-22-16,-24 0-101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08:38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8111 8209 159 0,'0'0'134'16,"0"0"-68"-16,0 0 28 15,0 0-23-15,0 0-18 0,0 0 9 16,0 0-26 0,-2 0-18-16,-2 0 162 0,0 0-47 15,-1 0-72 1,1 0-21-16,-2 0 4 0,0 0-23 15,0 0-15-15,2 0-5 16,-1 0 0-16,3 0-1 16,2 0 0-16,0 0 1 15,0 0-1-15,0 0-1 16,0 0-9-16,0 0-9 16,0 0-11-16,2 0-12 15,11 4 22-15,5 3 7 16,7 0 1-16,4-1-11 15,9 6-25-15,-7-4-116 16,-8 0-155-16</inkml:trace>
  <inkml:trace contextRef="#ctx0" brushRef="#br0" timeOffset="208.6133">8078 8448 481 0,'0'0'171'0,"0"0"-75"16,0 0-69-16,0 0-20 0,0 0-7 16,0 0-2-1,141-28-94-15,-110 22-180 0</inkml:trace>
  <inkml:trace contextRef="#ctx0" brushRef="#br0" timeOffset="2789.6477">8585 7997 337 0,'0'0'144'0,"0"0"-27"16,0 0 4-16,0 0-11 15,0 0-42-15,0 0-42 16,0 0-26-16,0-7 0 15,0 7-1-15,0 0-8 16,0 0 9-16,0 0 0 16,0 0 6-16,0 0 9 15,0 0-8-15,0 11-7 0,-3 13 1 16,-15 8 22-16,-2 8 13 16,-2 0-12-16,2-4-18 15,5-8-6-15,5-8-6 16,8-10-15-16,2-3-11 15,0-7-6-15,4 0 9 16,17 0 27-16,5 0 2 16,3 0 11-16,3-9-4 15,-1 1 4-15,-4 4-10 16,0 0 5-16,-8 4-6 16,-3 0 0-16,-7 0 0 15,-3 0 0-15,-4 0-10 0,-2 0 1 16,0 2-6-1,0 10 15-15,-17 8 28 0,-10 7 1 16,-4 5-29-16,0-2-20 16,2-5-49-16,8-16-76 15,8-9-41-15,7 0-147 0</inkml:trace>
  <inkml:trace contextRef="#ctx0" brushRef="#br0" timeOffset="3104.8465">8640 7908 492 0,'0'0'113'0,"0"0"54"16,0 0-43-16,0 0-34 15,0 0-31-15,0 0-26 16,0 0-18-16,0-9-9 15,3 9 1-15,-3 0-6 16,0 0 11-16,2 0-3 16,-2 0 8-16,0 0-7 15,0 0-9-15,2 0 1 16,4 0-2-16,5 0 0 16,7 0 0-16,9 0 0 15,11 0 0-15,11 0-32 0,29 0-79 16,-9 0-122-1,-18 0-325-15</inkml:trace>
  <inkml:trace contextRef="#ctx0" brushRef="#br0" timeOffset="4981.0575">7951 15039 217 0,'0'0'213'0,"0"0"-77"0,0 0-22 16,0 0-10 0,0 0-18-16,0 0-15 0,0 0-7 15,-4 0-9-15,4 4-19 16,0-4-20-16,0 0-8 15,0 0-6-15,0 0 9 16,0 0-5-16,0 0 1 16,0 0 1-16,0 0-7 15,0 0 0-15,0 0-1 16,0 0-5-16,4 0 3 16,12 0-18-16,11-8 13 15,13-2 5-15,6-6-50 16,15 4-69-16,-14 4-149 15,-16 4-257-15</inkml:trace>
  <inkml:trace contextRef="#ctx0" brushRef="#br0" timeOffset="5178.1685">7980 15191 481 0,'0'0'119'0,"0"0"-88"16,0 0-21-16,0 0 16 15,0 0-9-15,0 0-17 16,114 0-86-16,-103 0-133 0</inkml:trace>
  <inkml:trace contextRef="#ctx0" brushRef="#br0" timeOffset="5730.0322">8448 14911 134 0,'0'0'207'0,"0"0"-82"16,0 0-15-16,0 0 14 15,0 0-17-15,0 0-29 16,0 0-23-16,0-2-11 15,0 2-13-15,0 0-12 16,0 0-10-16,0 14-9 16,-11 8 0-16,-5 8 1 15,-1 6 10-15,1-4-10 16,3-6 0-16,6-8-1 16,5-8 0-16,2-6-23 15,0 0-45-15,0-4 15 0,20 0 30 16,4 0 22-1,8 0 1-15,1-8 1 0,0 4 1 16,-4 2-2-16,-6 2 0 16,-5 0 0-16,-7 0 0 15,-3 6-8-15,-3 2 8 16,-3 0-1-16,-2 4-8 16,0 4 8-16,-15 2-11 15,-10 0-18-15,-4 5-22 16,-11-1-51-16,7-10-47 15,6-6-78-15</inkml:trace>
  <inkml:trace contextRef="#ctx0" brushRef="#br0" timeOffset="6116.4609">8458 14790 722 0,'0'0'127'16,"0"0"45"-16,0 0-45 16,0 0-72-16,0 0-40 15,0 0-15-15,0 0-9 16,0-14 2-16,0 14-5 16,0 0 2-16,0 0 4 15,0 0-1-15,2 0 7 16,0 0-2-16,2 0 1 0,5 0 1 15,3 0 1 1,1 4-1-16,3 5 1 0,-1-5-1 16,3 1 2-16,-1 4-1 15,2-5-1-15,0-3 1 16,3 3 8-16,3-4-8 16,2 0 0-16,9 0 0 15,3 0 0-15,6-9-1 16,-3 3-16-16,-2 6-88 15,-13 0-119-15,-17 0-296 16</inkml:trace>
  <inkml:trace contextRef="#ctx0" brushRef="#br0" timeOffset="9700.9838">5840 10537 134 0,'0'0'231'16,"0"0"-105"-16,0 0-63 15,0 0 12-15,0 0-39 0,0 0-23 16,37-8 0 0,-12-2 25-16,2 1 14 0,-6 0-12 15,0 3-14-15,-8 4-17 16,-1 0-9-16,-2 2-42 16,-3 0-88-16,-5 0-183 0</inkml:trace>
  <inkml:trace contextRef="#ctx0" brushRef="#br0" timeOffset="9928.5016">5948 10614 601 0,'0'0'101'0,"0"0"-56"0,0 0-42 15,0 0-3-15,0 0-13 16,0 0-3-16,0 0 16 16,12 18 1-16,1-14 9 15,2 0-9-15,16 0-1 16,-4-4-28-16,-2 0-128 0</inkml:trace>
  <inkml:trace contextRef="#ctx0" brushRef="#br0" timeOffset="11552.2416">6436 10531 409 0,'0'0'133'16,"0"0"24"-16,0 0-34 15,0 0-4-15,0 0-59 16,0 0-24-16,0 0-2 16,-26-52 9-16,23 48-4 15,3 2-14-15,0 0-6 16,0 2 4-16,0-4-9 15,0-2-7-15,7-6-6 16,15-6-1-16,7-4-3 16,5-4 3-16,-5 4-2 15,-2 2 1-15,-10 8 1 0,-5 4-9 16,-6 8-14 0,-2 0-42-16,-1 6 7 0,-3 20 36 15,0 8 6-15,0 6 6 16,-7 4 4-16,-9-2 5 15,1-2 0-15,-3-3 0 16,3-8 0-16,-1-4 1 16,3-5 0-16,0-4-2 15,3-4 2-15,6-6 0 16,2-4 0-16,2-2 0 16,0 0-1-16,0 0-8 15,8-6 8-15,10-10-1 16,0 0 1-16,0 2 1 0,-7 3-1 15,-2 7 0 1,-2 4-12-16,-1 0-30 0,1 0-9 16,5 7 8-16,-2 4 21 15,3 2 9-15,3-3 7 16,-1-4 6-16,1-6 1 16,3 0 10-16,-4 0 7 15,3 0 15-15,-5-4 23 16,-4-4 16-16,-2-2 10 15,-3 2 1-15,-1-2-18 16,-3-1-34-16,0 1-17 16,0 2-5-16,0-2-8 15,0 1-35-15,-3-5-52 16,1 1-105-16,-5 5-143 0</inkml:trace>
  <inkml:trace contextRef="#ctx0" brushRef="#br0" timeOffset="13112.8508">6490 12858 54 0,'0'0'308'0,"0"0"-139"16,0 0-35-16,0 0-41 16,0 0-40-16,0 0-18 15,0 0-12-15,0 0-12 16,0 0 4-16,2 0-5 16,13-3 0-16,6-5 2 15,6-2-5-15,4-4-7 16,4 0-10-16,3 4-96 0,-11 2-119 15,-11 4-320-15</inkml:trace>
  <inkml:trace contextRef="#ctx0" brushRef="#br0" timeOffset="13276.209">6570 12986 358 0,'0'0'91'16,"0"0"-53"-16,0 0-24 16,0 0-14-16,118-67-20 15,-87 48-169-15</inkml:trace>
  <inkml:trace contextRef="#ctx0" brushRef="#br0" timeOffset="14036.9431">6708 12498 354 0,'0'0'37'0,"0"0"70"15,0 0-35-15,0 0-27 16,0 0 5-16,0 0-12 15,-2-116 20-15,7 98-14 16,1 0 11-16,3 4 17 16,2 0-46-16,4 0-11 15,2 0-14-15,2 2 5 0,1 4-6 16,-1 2 0 0,-4 6-6-16,1 0-6 15,-5 4-14-15,-1 18 2 0,-4 6 5 16,-6 6 7-1,0 6 11-15,0 4 1 0,-12-1-1 16,-3-3 1-16,-1-6 6 16,3-6-5-16,-1-6 0 15,5-8 11-15,5-4-12 16,2-6 0-16,2-4-1 16,0 0 0-16,0 0 0 15,0 0 1-15,15 0 7 16,5-4 9-16,5-4-7 0,2 4-8 15,-1 4-1-15,-4 0 0 16,-1 0-7-16,-4 8-25 16,-3 0 9-16,-3 2 14 15,-2-6 8-15,-2 0 1 16,-3-4 0-16,0 0 0 16,1 0 58-16,1-16-9 15,-1-4 5-15,-2-4 8 16,-3 0 12-16,0 0-27 15,0-1-10-15,0 3-23 16,0 4-11-16,0 4-3 16,0 6-23-16,0 8-76 15,0 10-206-15,0 11-50 0</inkml:trace>
  <inkml:trace contextRef="#ctx0" brushRef="#br0" timeOffset="16547.87">18058 9029 327 0,'0'0'91'0,"0"0"20"16,0 0-10-16,0 0-26 0,0 0 9 16,0 0-12-16,-3-4 19 15,3 4 15-15,-2 0-11 16,2 0-7-16,-2 0-15 16,2 0-27-16,0 0-17 15,0 0-16-15,0 0-12 16,0 0-1-16,0 0-1 15,0 0-11-15,16 0-4 16,11-4-8-16,13 0 18 16,11-2-10-16,4 1-45 15,24 2-66-15,-17 3-105 16,-18 0-121-16</inkml:trace>
  <inkml:trace contextRef="#ctx0" brushRef="#br0" timeOffset="16711.0275">18248 9166 510 0,'0'0'97'16,"0"0"-46"-16,0 0 5 16,0 0-33-16,0 0-23 15,121-42-96-15,-115 42-297 0</inkml:trace>
  <inkml:trace contextRef="#ctx0" brushRef="#br0" timeOffset="18059.8402">18774 8608 358 0,'0'0'194'15,"0"0"18"-15,0 0-105 16,0 0 24-16,0 0-21 16,0 0-29-16,0 0-13 15,0-42-11-15,-4 42-30 16,4 0-8-16,-2 0-9 15,0 0-9-15,-6 0-1 16,-8 16-6-16,-8 15-1 16,-7 10 6-16,-7 13-7 15,4 5 8-15,8-3-1 16,12-6-15-16,9-6-32 16,5-8-8-16,17-8-2 0,18-10 9 15,9-10 27 1,3-8 19-16,2 0 3 0,-6-12 6 15,-10-8 25-15,-13 2-7 16,-9-2 28-16,-11 2-17 16,0 2-12-16,-16 4-23 15,-21 6-13-15,-13 6-84 16,-29 14-36-16,12 14-63 16,11-2-60-16</inkml:trace>
  <inkml:trace contextRef="#ctx0" brushRef="#br0" timeOffset="19506.9996">18307 14159 152 0,'0'0'274'0,"0"0"-92"16,0 0-27-16,0 0-20 16,0 0-49-16,0 0-28 15,0 0-30-15,0 0-15 16,0 0-6-16,0 0-6 16,0 0 6-16,0 0-6 15,0 0-1-15,12 0-1 16,13 0 0-16,8 0 0 0,7 0-7 15,7 0-33-15,-7 4-96 16,-21 2-226-16</inkml:trace>
  <inkml:trace contextRef="#ctx0" brushRef="#br0" timeOffset="19712.511">18307 14400 570 0,'0'0'136'0,"0"0"-27"15,0 0-28-15,0 0-39 16,0 0-4-16,0 0-14 16,123-57-24-16,-74 51-13 15,-9 6-143-15,-7-5-161 0</inkml:trace>
  <inkml:trace contextRef="#ctx0" brushRef="#br0" timeOffset="20495.1189">18901 13979 499 0,'0'0'159'16,"0"0"44"-16,0 0-57 15,0 0-49-15,0 0-25 16,0 0 9-16,0 0-2 15,-8-8-10-15,8 8 8 16,0 0-22-16,-2 0-21 16,2 0-17-16,0 0-15 15,0 0-1-15,0 0 1 16,0 0-1-16,0 0 0 0,0-3 0 16,0-7 6-16,0-4-7 15,0-6-38-15,5 0 15 16,0-2 10-16,-3 4-9 15,0 6 10-15,-2 4 11 16,2 2 0-16,-2 2 1 16,0 2 0-16,0 0-1 15,0 2 1-15,0 0-1 16,0 0-8-16,0 0-8 16,0 0-11-16,0 14-14 15,-9 6 26-15,-5 10 16 16,1 4-1-16,-5 4-1 0,3 0 2 15,1 2-1-15,3-1 1 16,1-1 0-16,2 0 0 16,4-4 0-16,2 0-22 15,2 0-16-15,0-4 2 16,0 0-13-16,6-4-21 16,10-5 14-16,7-3-6 15,3-9-2-15,7-4-1 16,4-5 20-16,2 0 25 15,-3-14 13-15,-7-4 6 16,-7 0 1-16,-11 0 28 0,-9 1 22 16,-2-1 10-1,0-4 6-15,-8 4-18 0,-8 2-13 16,-6 4-2-16,0 2-17 16,-5 8-16-16,-2 2-1 15,0 0-25-15,0 14-44 16,-13 18-60-16,8-4-105 15,5-4-267-15</inkml:trace>
  <inkml:trace contextRef="#ctx0" brushRef="#br0" timeOffset="25801.3988">11720 6543 841 0,'0'0'130'16,"0"0"-62"-16,0 0-46 16,0 0 1-16,-21-107 26 15,21 74 6-15,5-3-15 16,7-1-15-16,2 1 14 16,4 0-32-16,2-4-6 0,5-2 32 15,2-6-14-15,6-2-2 16,2-4-1-16,3 1-10 15,0 3 12-15,-6 8-17 16,-6 10 18-16,-8 8 0 16,-7 12-19-16,-2 8-1 15,-4 4-13-15,-1 8-46 16,3 28 17-16,-5 16 18 16,-2 16 25-16,0 13-1 15,0-3 1-15,-5-8 0 16,3-14 0-16,2-16 1 0,0-14-2 15,0-12 1 1,9-8 0-16,9-6 7 0,7-1 2 16,12-24 14-16,8-13-10 15,6-8-12-15,1-2 12 16,-6-2-13-16,-8 8 0 16,-9 11 0-16,-9 9 0 15,-9 15 0-15,-7 7-15 16,-1 0-12-16,-1 18-31 15,-2 16 32-15,0 10 26 16,0 8 0-16,0 0 0 16,0-4 6-16,0-4-6 15,5-5-35-15,12 1-53 16,1-11-119-16,1-11-74 0</inkml:trace>
  <inkml:trace contextRef="#ctx0" brushRef="#br0" timeOffset="25995.5174">12907 5731 927 0,'0'0'163'0,"0"0"-163"16,0 0-4-16,0 0-7 15,0 0 10-15,-15 156 1 16,11-88 12-16,4 6-12 15,8 35-1-15,9-21-129 16,-3-10-240-16</inkml:trace>
  <inkml:trace contextRef="#ctx0" brushRef="#br0" timeOffset="27402.1252">10781 12296 654 0,'0'0'106'0,"0"0"-62"0,0 0 31 15,0 0-44-15,0 0-20 16,49-132 44-16,-29 72 10 16,-2-7-5-16,-1-3-30 15,2 0 6-15,-6 6 16 16,-2 4-4-16,-2 8-7 16,0 3-7-16,0 5-28 15,2 2 2-15,0 4-8 16,3 8 0-16,-6 10 0 15,-1 10 0-15,-2 8-13 16,-1 2-51-16,3 14-37 16,-1 20 70-16,3 16 17 15,-4 12 8-15,0 6 5 0,-3-3 1 16,0-11 0-16,2-14 0 16,1-16 0-16,5-16 0 15,9-8 0 1,14-16 0-16,18-26 15 0,18-16-15 15,12-10 0-15,1-3-1 16,-8 7 1-16,-14 10 0 16,-12 14 0-16,-7 12 0 15,-10 8 1-15,-7 8-1 16,-6 3-1-16,-7 8 1 16,-3 1-2-16,-4 0-5 15,-2 12-13-15,-2 20 12 0,0 18 8 16,-14 34 15-16,-10 2 8 15,-5 8-1-15,0 1-21 16,15-23-1-16,14 12-39 16,23-22-120-16,12-22-174 15</inkml:trace>
  <inkml:trace contextRef="#ctx0" brushRef="#br0" timeOffset="27962.439">11862 11685 831 0,'0'0'110'0,"0"0"-1"0,0 0-67 16,0 0-41-16,0 0-1 16,153-109 0-16,-92 97-1 15,-6 10-5-15,-10 2-3 16,-12 34-3-16,-17 16-9 16,-16 18 8-16,0 9 12 15,-27 1 1-15,-6-4 1 16,-1-10-1-16,8-14 0 15,3-11 7-15,10-13-5 16,4-11 5-16,7-8-7 16,2-5 1-16,0-2 31 15,24 0-13-15,21-2 6 0,20-13 4 16,17 4-29-16,38 3-38 16,-19 6-159-16,-24 2-192 15</inkml:trace>
  <inkml:trace contextRef="#ctx0" brushRef="#br0" timeOffset="29627.9218">21941 8839 814 0,'0'0'99'16,"0"0"-59"-16,5-164-4 15,10 91 0-15,8-3-21 16,8 2 18-16,5 0 6 16,4 6-13-16,5 3-19 15,-1 11 7-15,-7 10-13 16,-8 14 11-16,-6 12 3 15,-9 14-15-15,-8 4 0 16,-1 18-36-16,-3 28 8 16,-2 34 27-16,-2 32-8 15,-17-3 9-15,4-13 10 16,4-26-10-16,11-29 9 16,0-9-9-16,0-6 0 15,0-22 4-15,20-4 5 0,32-47 126 16,37-40-43-1,24-34-64-15,9-17-11 16,-12 3-12-16,-33 33-4 0,-27 36-2 16,-17 26-5-16,-17 19 6 15,-5 10 0-15,-2 7-7 16,-5 4 0-16,-4 18-73 16,0 44 35-16,-17 44 44 15,-17 36-4-15,-6 17 5 16,4-7 2-16,11-33-2 15,17-37-16-15,8 0-93 16,0-30-113-16,0-10-331 0</inkml:trace>
  <inkml:trace contextRef="#ctx0" brushRef="#br0" timeOffset="30092.1433">23260 8023 925 0,'0'0'29'16,"0"0"6"-16,0 0-25 15,0 0-5-15,143-30-5 0,-87 36 0 16,-3 16 0-16,-4 4 0 15,-11 2-1-15,-9 2 1 16,-15 2-2-16,-14 0 2 16,-8 2 0-16,-29 2 1 15,-14 0 7-15,-5 0-8 16,0-1-2-16,11-5 1 16,17-5-34-16,14 0-3 15,14-1-17-15,0 4 24 16,27 6 30-16,13 2-5 15,9 4 6-15,3 0 19 16,-4-1 14-16,-6-6 9 16,-9-7 7-16,-16-5-20 15,-11-10-2-15,-6-2 1 16,-19-1 37-16,-55 4 29 0,-49 4-55 16,-2-4-39-16,-12-12-122 15,43 0-116-15,51-8-410 0</inkml:trace>
  <inkml:trace contextRef="#ctx0" brushRef="#br0" timeOffset="41681.549">25903 11281 469 0,'0'0'154'15,"0"0"14"-15,0 0-64 16,0 0-26-16,0 0 17 15,0 0-34-15,-48-54 3 16,44 50 1-16,4 2-20 16,0 2-5-16,0 0-11 15,0 0-5-15,0 0 19 16,0 0-30-16,0 0-11 16,0 0 3-16,0 0-5 15,0 0-1-15,0 0-13 0,0 0-5 16,6 0 10-1,13 4-3-15,12 4 12 0,12 0 2 16,8-2-1-16,11-4 7 16,8-2-8-16,7 0-42 15,6 0-65-15,24-4-90 16,-22-4-92-16,-21-2-323 0</inkml:trace>
  <inkml:trace contextRef="#ctx0" brushRef="#br0" timeOffset="42094.7223">26522 10946 576 0,'0'0'120'0,"0"0"32"15,0 0-34-15,0 0-33 16,0 0-53-16,0 0-30 16,0 0-2-16,0-7-12 15,9 7-1-15,3 7 13 16,5 8-1-16,5 0 0 15,5 10 1-15,0 0 0 16,-2 10 0-16,-4 1 0 16,-7 6 0-16,-9 2 1 0,-5 2 9 15,-11 4 32-15,-20 4 3 16,-10-1-18-16,-1-3 4 16,6-8-31-16,10-10-11 15,26-12-72-15,0-10-155 16,17-10-158-16</inkml:trace>
  <inkml:trace contextRef="#ctx0" brushRef="#br0" timeOffset="42992.6153">27467 10866 443 0,'0'0'151'15,"0"0"50"-15,0 0-35 16,0 0-61-16,0 0-11 16,0 0 32-16,0 0-39 15,0-92 3-15,0 88-7 16,0 2 7-16,0 2-18 16,0 0-42-16,0 0-19 0,-2 0-11 15,2 2-22-15,0 20-25 16,0 16 16-16,0 14 18 15,0 6 13-15,11 1 0 16,11-7 0-16,5-14-1 16,11-14-5-16,4-16 6 15,9-8 12-15,5-10-11 16,-2-20 30-16,-8-8-24 16,-8-4 3-16,-13-2 7 15,-9 1-16-15,-8 9-1 16,-5 12 0-16,-3 12 0 15,0 10-55-15,0 12-95 0,-13 45 19 16,-22 43 105 0,-4 34 22-16,1-2 4 15,11-19 0-15,16-35-14 0,11-22 13 16,0 8-8-16,13 4-2 16,12 3 10-16,6-13 1 15,-2-14 0-15,-2-12 6 16,-10-12-5-16,-7-12 7 15,-6-8-7-15,-4 0 17 16,0-6 39-16,0-16-34 16,-9-6-11-16,-13-2-1 15,-9-3 1-15,-12 8 7 16,-15 0-6-16,-15 10-13 0,-17 4-6 16,-7 7-17-1,-1 2-39-15,13 2 4 0,22 0-19 16,28-1-6-16,19-3-138 15,14-11-154-15</inkml:trace>
  <inkml:trace contextRef="#ctx0" brushRef="#br0" timeOffset="43911.0775">27741 10483 537 0,'0'0'177'16,"0"0"-12"-16,0 0-23 15,0 0-21-15,0 0-11 16,0 0-35-16,0 0-2 16,5-66-8-16,-5 44-15 0,2-4-10 15,-2-6-3 1,2-4-17-16,2-4 5 15,1 0-9-15,2 1-16 16,0 6 6-16,-3 4-6 0,0 9 1 16,-2 6 20-16,-2 8-7 15,3 4-7-15,-3 2-7 16,0 0-24-16,0 0-11 16,4 6-49-16,3 16 14 15,2 10 63-15,6 11 1 16,1 7 5-16,1 4 1 15,2 0 0-15,3-4 0 16,3-2 0-16,4-8-22 16,4-2-79-16,18 0-89 15,-8-8-91-15,-14-8-272 0</inkml:trace>
  <inkml:trace contextRef="#ctx0" brushRef="#br0" timeOffset="45544.421">28392 11361 401 0,'0'0'104'0,"0"0"19"15,0 0-19-15,0 0 7 16,0 0-13-16,0 0-27 15,0 0 7-15,-7-14-3 16,5 13-17-16,2 1 13 16,-2-3-27-16,2 3 2 15,0 0-1-15,0 0-20 16,0 0-9-16,0 0-16 0,0 0-8 16,0 0 8-1,0 0-11-15,0 0 1 0,0 0 9 16,9-1-10-16,18-4 11 15,15 0 0-15,16-8 0 16,33-6 18-16,29-8-17 16,-4 3-2-16,-13 4-17 15,-14 6-109-15,-43 8-89 16,-17 0-288-16</inkml:trace>
  <inkml:trace contextRef="#ctx0" brushRef="#br0" timeOffset="47444.9116">29553 10542 214 0,'0'0'223'16,"0"0"-38"-16,0 0-38 0,0 0-36 16,0 0-4-16,0 0-43 15,0 0-6-15,0-13 0 16,0 13-9-16,0 0 29 15,0 0-11-15,0 0-27 16,0 0-19-16,0 0-21 16,0 14-25-16,0 17 8 15,0 10 17-15,2 10 0 16,9 1 0-16,2 0 0 16,5-6 5-16,7-10-5 15,0-8 0-15,4-9 0 0,0-10 1 16,-1-9-1-1,-1 0 11-15,2-8-9 0,-5-12 22 16,1-6-24 0,-6-4 7-16,-3 2 7 0,-5 2-13 15,-3 8 6-15,-4 6-7 16,-4 12-12-16,0 0-14 16,0 16-94-16,0 24 62 15,0 18 37-15,0 13 21 16,0 7 2-16,0 2-2 15,0-6 0-15,22-10 0 16,9-6 0-16,12-9 0 16,3-12-1-16,1-4-7 15,-3-12-1-15,-8-4-24 16,-14-7 4-16,-8-6 13 16,-12-4-6-16,-2 0 22 15,0-14 6-15,-20-8-6 0,-7-5 0 16,-4 1-1-1,2 2 1-15,0 5 15 0,2 2-9 16,3 3 8-16,2 6-6 16,-3 7-8-16,-6 1 0 15,-2 9-14-15,-7 27-6 16,-1 17 11-16,3 11-4 16,7 8 4-16,4 4-2 15,8 0 11-15,3-7 4 16,1-11-2-16,1-8 17 0,1-14 7 15,-1-12-2 1,-1-14 7-16,-6-10 22 0,-10-2 39 16,-4-28-59-16,-5-14-33 15,1-15-25-15,13-5-36 16,8 0-40-16,14 0-13 16,4 16-90-16,0 16-69 0</inkml:trace>
  <inkml:trace contextRef="#ctx0" brushRef="#br0" timeOffset="57469.6272">27336 12695 544 0,'0'0'174'0,"0"0"49"0,0 0-25 16,0 0-74-16,0 0-50 15,0 0-19-15,-31-28-24 16,29 28-8-16,-4 0-19 16,-2 0-4-16,-9 20-7 15,-12 14-15-15,-6 10 21 16,4 10 0-16,5 0-19 16,10-1-9-16,12-11-36 15,4-12 10-15,8-8 23 16,21-12 4-16,9-10 28 15,7-2 1-15,4-24 29 16,0-10 21-16,-7-4 1 16,-9 0 12-16,-8 0-8 0,-11 3-8 15,-10 6-16-15,-4 2-22 16,0 9-8-16,-6 6-4 16,-17 8-70-16,-4 6-76 15,-15 8-82-15,7 12-72 16,10 0-47-16</inkml:trace>
  <inkml:trace contextRef="#ctx0" brushRef="#br0" timeOffset="57655.3708">27654 12818 611 0,'0'0'156'0,"0"0"-9"0,0 0-96 16,0 0-51-16,0 0-120 16,0 0-193-16,0 0-91 0</inkml:trace>
  <inkml:trace contextRef="#ctx0" brushRef="#br0" timeOffset="58332.1004">27904 12561 567 0,'0'0'135'15,"0"0"76"-15,0 0-84 16,0 0-46-16,-2-121 2 0,17 99-50 15,7 2-10-15,1 4-10 16,-1 0-11-16,-2 4 12 16,0 4-12-16,1 4 8 15,-2 2 0-15,-3 2-10 16,-3 0-9-16,-7 10-1 16,-6 16 4-16,-6 12-2 15,-29 16 7-15,-17 13 1 16,-5 5 18-16,-1 0-11 15,11-4-7-15,13-4-15 16,16-6-11-16,16-5 10 16,2-7-27-16,18-6 2 15,22-6 5-15,9-10 7 0,7-10 21 16,4-12 7-16,-3-2 1 16,-7-8 12-16,-12-12-10 15,-20-6 22-15,-16-6 34 16,-4-6 0-16,-43-8-7 15,-35-20-27-15,-7 3-9 16,-9-7-10-16,3 4-4 16,30 14 7-16,7 1 19 15,21 18-9-15,19 8 5 16,16 11-23-16,10 3-34 16,34-2-64-16,47 5-21 15,-8 4-49-15,-14 4-203 0</inkml:trace>
  <inkml:trace contextRef="#ctx0" brushRef="#br0" timeOffset="59221.6082">27725 12905 139 0,'0'0'215'15,"0"0"-47"-15,0 0-48 16,0 0-66-16,0 0-26 15,0 0 19-15,0 0-20 16,0-19-10-16,0 19-9 16,-2 0-8-16,-2 0 8 15,-5 0-1-15,-3 0-5 16,0 5-1-16,1 1-1 16,1 2-1-16,6-4-1 15,4-1-17-15,0-3-11 16,0 0-3-16,0 0 33 0,0 0 11 15,6-3 43 1,0-2 1-16,-4 1 2 0,-2 1-25 16,0 2-10-16,0-1-22 15,0-1-78-15,0-1-34 16,-6 3-4-16,0-3 21 16,4 1 31-16,0 3-8 15,2 0-29-15,0 0 23 16,2 0-15-16</inkml:trace>
  <inkml:trace contextRef="#ctx0" brushRef="#br0" timeOffset="60595.5704">28677 12894 153 0,'0'0'175'0,"0"0"-54"15,0 0-39-15,0 0-31 16,0 0-23-16,0 0 30 16,0 0 35-16,-2 0 28 0,2 0 2 15,0 0 13 1,0 0-18-16,0 0-31 0,0 0-19 15,0 0-36-15,0 0-24 16,0 0-8-16,0 0-7 16,18 0-1-16,15 0 0 15,16-7 8-15,18-4 8 16,9-4-7-16,4 1-1 16,-7 6 0-16,-6 5-43 15,4 3-115-15,-17 5-91 16,-17 5-151-16</inkml:trace>
  <inkml:trace contextRef="#ctx0" brushRef="#br0" timeOffset="63273.8233">29958 12585 499 0,'0'0'222'0,"0"0"-33"0,0 0-28 15,0 0-47-15,0 0 2 16,0 0-35-16,0 0-24 16,-18-82-18-16,16 82-28 15,2 0-11-15,0 0 0 16,-2 0-10-16,-3 1-9 16,-5 20-23-16,-6 15 29 15,-7 16-6-15,-4 16 18 16,-2 10-9-16,3 6-19 15,8-1 0-15,7-9-4 16,11-16 1-16,0-14 25 16,9-16-16-16,20-16 14 15,9-12 9-15,9-6 14 0,11-32 32 16,-1-12-8-16,-3-12-2 16,-15-8 38-16,-12-9-42 15,-17-5 0-15,-10-2-7 16,-7 2-25-16,-23 13 0 15,-7 23-10-15,-5 24-72 16,-8 24-74-16,-23 43-67 16,13 13-33-16,11 2-138 0</inkml:trace>
  <inkml:trace contextRef="#ctx0" brushRef="#br0" timeOffset="67230.5867">30079 11997 54 0,'0'0'184'16,"0"0"-27"-16,0 0-18 16,0 0-22-16,0 0-54 15,0 0-12-15,0 0 15 16,-27-34 9-16,25 34-7 15,2 0-26-15,0 0-20 16,0 0-12-16,0 0-10 16,0 0 0-16,0 0-1 15,0 0-6-15,0 0 6 0,0 0-19 16,0 6 2-16,0 10 18 16,11 6-1-16,9 8 0 15,7 6 1-15,6 9 0 16,7 6 11-16,4 10-1 15,5 7 9-15,-1 10 1 16,-2 4-13-16,-4 7 6 16,-6 1-12-16,-12 0 1 15,-10-3 22-15,-14-5-8 16,0-6 9-16,-20-2 7 16,-20-6-2-16,-12 0-15 15,-12-3-15-15,-45 4-58 16,16-14-77-16,6-25-259 0</inkml:trace>
  <inkml:trace contextRef="#ctx0" brushRef="#br0" timeOffset="68034.1131">27253 12256 163 0,'0'0'359'0,"0"0"-133"16,0 0-102-16,0 0-72 16,0 0 11-16,0 0-27 15,0 0-27-15,0-10-9 16,-2 32-6-16,-12 18 6 16,-12 36 15-16,-21 43 30 0,-13 39 1 15,0 17-26 1,16-5-7-16,19-14 13 0,25-27-25 15,0-23 7-15,29-28-8 16,15-26 0-16,43-10 0 16,109-18-46-16,-13-8-41 15,18-16-143-15</inkml:trace>
  <inkml:trace contextRef="#ctx0" brushRef="#br0" timeOffset="68949.1047">30765 12464 474 0,'0'0'161'15,"0"0"-31"-15,0 0-16 16,0 0-17-16,0 0-23 15,0 0-18-15,0 0-9 16,-5 0-18-16,5 0-15 16,0 0 0-16,0 0-14 15,5 0 0-15,15 0 0 16,20 0-1-16,20-6 0 0,44 2-51 16,-10 3-152-16,-16-2-186 15</inkml:trace>
  <inkml:trace contextRef="#ctx0" brushRef="#br0" timeOffset="69144.2984">30948 12721 1058 0,'0'0'199'16,"0"0"-135"-16,0 0-62 15,0 0-2-15,0 0-102 0,0 0 44 16,139 0-5 0,-76 0-166-16,-18 0-392 0</inkml:trace>
  <inkml:trace contextRef="#ctx0" brushRef="#br0" timeOffset="81006.064">29956 12264 52 0,'0'0'64'16,"0"0"-46"-16,0 0-6 15,0 0-5-15,0 0 12 16,0 0 10-16,0-2-3 16,-2 2-8-16,0-2 4 15,-3 2-22-15,0-2 1 16,1 2 26-16,0-2 8 16,-1 0 10-16,1 0-3 15,0 0-18-15,1 2 27 16,3 0-25-16,0 0-8 0,-3-2 21 15,3 2-13-15,0 0 15 16,0-2 3-16,0 2-6 16,0 0 4-16,-2-2 11 15,2 2 12-15,0 0-1 16,0 0-34-16,0 0 12 16,0 0-7-16,0 0-11 15,0 0-9-15,0 0-15 16,-2 0 6-16,2 0-6 15,0 0 0-15,0 0 0 16,0 0-2-16,0 0 1 16,0 0 0-16,0 0-15 15,0 6 9-15,0 6 6 0,0 6 1 16,0 2 1-16,0 4 0 16,0 2-1-16,0 2 9 15,2 2-9-15,-2 2 8 16,0 0-6-16,0 3 4 15,0-1 4-15,0 0-9 16,0-2-1-16,0 2 1 16,0-2-1-16,2 0 1 15,4 0-1-15,0 0 1 16,1 0-1-16,1 0 0 16,2 3 0-16,-4 2-1 15,3 4 1-15,-3-1 8 16,1 4-8-16,0-2 0 15,-2 2-1-15,1-4 1 16,1 0 0-16,-1-4 0 0,2-2 1 16,-2-2 4-16,0-3-5 15,-1-7 0-15,-1-6 3 16,1-4-3-16,-5-6 0 16,3-4 0-16,-3-2 1 15,0 0 6-15,0 0-5 16,0 0 6-16,2 0 13 15,-2 0 31-15,0-10 10 16,0-12-30-16,0-8-26 16,0-13 13-16,0-7-6 15,0-12-12-15,-2-10 6 16,-6-20-7-16,4-25 0 16,-1 8-7-16,1 10-12 15,4 13 17-15,0 23-15 0,0 4 10 16,0 2 7-16,0 19 0 15,0 10 1-15,-2 10-1 16,0 8 1-16,0 2-1 16,2 4 2-16,-2 2-2 15,2 2 0-15,-3 0 0 16,3 0-2-16,-2 0-16 16,-3 14-46-16,1 16 40 15,-5 14 6-15,0 15 18 16,2 7-2-16,0 4 2 15,5-2 0-15,2-2 0 0,0-6 0 16,0-2-2 0,0-2 2-16,0-3 0 15,0-5 0-15,0-6-1 0,2-6 0 16,1-10 0-16,-3-6-7 16,2-10 7-16,-2-8-14 15,0-2 15-15,0 0 7 16,0-24 24-16,0-14-10 15,0-14-19-15,0-16-2 16,-2-8 12-16,-5-7-12 16,-4 1-2-16,2 6 1 15,0 14 1-15,0 14 1 16,3 13-1-16,2 13 0 0,-2 7 0 16,4 5 0-16,0 2 0 15,2 5 0-15,0 1-2 16,0 2 2-16,0 0-29 15,0 13-25-15,0 20 19 16,0 21 18-16,0 19 17 16,2 9-1-16,3 2-5 15,0-3 6-15,-1-15 0 16,3-12 0-16,-1-18-1 16,-2-12 1-16,-1-12 0 15,-1-8 0-15,1-4 0 16,-3-12 51-16,0-28 18 15,0-18-53-15,0-32-16 16,0-1-3-16,0-5-15 0,-5 8-7 16,-2 28 9-16,1 7 15 15,1 23 2-15,1 18 4 16,4 12-5-16,0 6-33 16,-2 29-6-16,2 15 26 15,0 14 13-15,0 8-1 16,0 0 1-16,0-2-19 15,15 6-103-15,5-18-113 16,0-15-460-16</inkml:trace>
  <inkml:trace contextRef="#ctx0" brushRef="#br0" timeOffset="82433.6973">29927 13298 68 0,'0'0'208'0,"0"0"-78"16,0 0-19-16,0 0-29 15,0 0-36-15,0 0-4 16,0 0-13-16,0-9 7 16,0 7-9-16,2 2 12 15,5-4-4-15,1-3-2 16,11 0-18-16,1-4 3 15,8 0-12-15,1-6 3 16,2 3-2-16,-4 2 0 16,-6 2 9-16,-8 2-4 0,-6 6 2 15,-5 0 22-15,-2 2-4 16,0 0-6-16,0 0-5 16,-4 0-21-16,-23 7-17 15,-16 11-8-15,-10 5 12 16,-5 0 13-16,4-4-2 15,15 0 2-15,10-9 0 16,13-2 0-16,7-5-1 16,7 0-22-16,2-3-31 15,0 0 18-15,0 0 13 16,2 0 22-16,18 0 1 16,12-12 13-16,9-4 17 15,9-6-11-15,-2-3-6 0,0 3-7 16,-13 7-6-1,-12 5 0-15,-10 3-11 0,-11 7-17 16,-2 0 5-16,-5 0-12 16,-24 14 9-16,-13 8 25 15,-7 3-4-15,-3-1 5 16,6-4 0-16,15-6 0 16,8-4 0-16,13-6-9 15,7-2-17-15,1 0-18 16,2-2 2-16,0 0 17 15,0 0 17-15,5 0 8 16,16 0 12-16,16-11-5 16,7-4 4-16,5-2 2 0,-3-1-12 15,-8 4 5 1,-9 5-5-16,-11 2-1 0,-9 5 1 16,-5 1-1-1,-4 1 0-15,0 0 1 0,0 0 7 16,0 0 14-16,-6 0 10 15,-21 0-6-15,-15 5-19 16,-16 15-7-16,-11 6-7 16,-3 3 6-16,10-1 0 15,16-2 1-15,14-6-16 16,14-6-33-16,18-4-11 16,0-8-10-16,23-2 40 15,21 0 30-15,21-22 0 16,11-6 22-16,4-4-9 0,-7-1-12 15,-12 4 7-15,-17 7-7 16,-13 4 8-16,-15 7-9 16,-12 8 1-16,-4 3-1 15,-18 0-11-15,-22 5-40 16,-10 11 9-16,-6 3-4 16,6-1 32-16,13-4 13 15,12-4-7-15,14-2 7 16,9 0-50-16,2-5 10 15,0 0 25-15,19-3 16 16,10 0 17-16,7-8 42 16,7-12-19-16,-1-1-5 15,-2-1-25-15,-6 4-9 0,-17 3-1 16,-8 7-9-16,-9 3-73 16</inkml:trace>
  <inkml:trace contextRef="#ctx0" brushRef="#br0" timeOffset="84130.1308">29944 12336 232 0,'0'0'161'16,"0"0"-66"-16,0 0-17 16,0 0-19-16,0 0 10 15,0 0-30-15,0 0-1 16,-10-44 18-16,7 40 5 15,1 2-8-15,2 0-4 16,-2 2-13-16,2 0-11 16,0 0-25-16,0 0 0 15,0 0 5-15,-2 0-4 16,2 0-1-16,-2 0 1 0,-6 0-1 16,-5 12-11-1,-9 16 10-15,-7 12 1 0,-4 8-1 16,-3 6 1-16,5 2 0 15,2-3 0-15,2-5 0 16,8-8 9-16,0-8-9 16,6-8-15-16,-1-4-1 15,4-6 1-15,0-2 14 16,4-2 0-16,1-6-5 16,3 0-1-16,2-4-9 15,0 0-3-15,0 0 19 16,4-10 15-16,15-14 22 15,2-8-28-15,6-10-2 16,2-6 9-16,0-4-10 16,0-4-4-16,-2-2-2 0,2 3-7 15,-2 5 7-15,-2 8 0 16,-6 8-10-16,-1 10 10 16,-7 6 0-16,-4 8 1 15,-4 6 7-15,-3 2-8 16,0 2-7-16,0 0-33 15,0 4-46-15,-8 16 18 16,-13 14 44 0,-6 8 24-16,-4 8 7 0,-3 2-7 15,5 0 7-15,5-6-7 16,5-7 0-16,6-11 4 16,7-10-4-16,2-10-1 15,4-4-5-15,0-4 6 16,0 0 31-16,6-14 26 0,16-12-37 15,7-10-15-15,2-6-5 16,5 2-13-16,-4 5 13 16,-9 9-2-16,-5 8-4 15,-9 10 6-15,-5 6 0 16,-4 2-36-16,0 0-47 16,-10 20 21-16,-19 10 53 15,-7 10 9-15,-2 1 10 16,5-5-10-16,6-9 0 15,11-6 0-15,5-9 0 16,7-4-1-16,0-2 1 16,4-4-2-16,-2 0-8 15,2-2-8-15,0 0 9 0,0 0 8 16,0 0 1 0,0 0-13-16,10-16-19 0,17-6-57 15,4-9 50-15,7-1 13 16,-2 1 19-16,-3 0 5 15,-6 3 2-15,-7 6 32 16,-5 4 0-16,-5 6 5 16,-4 2 1-16,-3 4-22 15,-3 4-14-15,2 0-2 16,-2 2-10-16,0 0 3 16,0 0-6-16,0 0 13 0,0 0 13 15,0 0 10 1,0 0 11-16,0 0-9 0,0 0-12 15,0 0-2-15,0 0-11 16,0 0 0-16,0 0-2 16,0 6-7-16,0 6 1 15,0 4 2-15,0 2-10 16,0 6 16-16,6 7-6 16,3-2 6-16,-2 7 0 15,0 0-16-15,-1 3-7 16,-4 1-16-16,0-2-19 15,-2-4-2-15,0 0-21 16,0-10-49-16,0-10-105 0</inkml:trace>
  <inkml:trace contextRef="#ctx0" brushRef="#br0" timeOffset="86498.7117">31710 12414 214 0,'0'0'232'16,"0"0"-39"-16,0 0-47 16,0 0-29-16,0 0-9 15,0 0-21-15,0 0-9 16,-2-28-7-16,2 28-6 15,-4 0-18-15,2 0-17 16,-4 0-30-16,-11 4-4 0,-15 20-21 16,-13 19-2-1,-6 8 21-15,2 6-23 0,12-1-12 16,12-6 2 0,16-8-16-16,9-10 6 0,0-8 17 15,20-8-2-15,15-10 34 16,12-6 0-16,12-4 33 15,5-20 15-15,1-10-21 16,-10-4-1-16,-8-4 12 16,-16 0 24-16,-13 0-3 15,-11-2-30-15,-7-2-11 16,-3 1 8-16,-21 3-26 16,-12 6-13-16,-4 10-16 15,-5 12-31-15,-1 14-32 16,3 0-21-16,5 24-35 0,19 30-26 15,7-5-41 1,12-8-140-16</inkml:trace>
  <inkml:trace contextRef="#ctx0" brushRef="#br0" timeOffset="86879.6567">32215 12645 340 0,'0'0'176'0,"0"0"-40"15,0 0 1-15,0 0-20 16,0 0-3-16,0 0 3 16,0 0-11-16,-13-8-32 15,8 6-5-15,1 0-31 16,1 0-13-16,-1 2-8 16,2 0-17-16,0 0 0 15,0 0-14-15,-1 0-41 0,1 0 2 16,0 0-41-1,2 0-9-15,2 0-93 0,18 0-61 16,4 0 6-16</inkml:trace>
  <inkml:trace contextRef="#ctx0" brushRef="#br0" timeOffset="87682.4234">32375 12258 494 0,'0'0'101'15,"0"0"97"-15,0 0-93 16,0 0 25-16,-8-118-8 15,8 92-43-15,0 5-15 0,2 3-20 16,4 7-14-16,-1 2-20 16,2 3-9-16,-3 3-1 15,5 3 0-15,4 0-16 16,7 0-3-16,7 9-52 16,7 14 3-16,5 9 13 15,0 8 0-15,-6 6 8 16,-11 6-13-16,-15 2 10 15,-7 2 12-15,-11 0 15 16,-23 1 18-16,-8-3 4 16,5-6 2-16,-2-6-1 15,15-10 1-15,8-8-1 16,8-8 0-16,5-6-8 16,1-6 0-16,2-4 8 0,0 0 15 15,0 0 34-15,5 0 6 16,12 0-16-16,10-10-19 15,4-2-17-15,-2 0-3 16,-4 2-14-16,-10 2-25 16,-4 4-8-16,-6 4-49 15,-5 0-42-15,2 8 54 16,-2 14 54-16,0 6 21 16,4 2 9-16,3-2-2 15,7-6 1-15,1-8-4 16,9-10 5-16,12-4 112 15,7-4 41-15,5-22-22 16,4-6-54-16,-8-6 7 0,-3-2 11 16,-10-2-66-16,-12-2-29 15,-7-1-37-15,-12-2-72 16,-6 7-89-16,-17 13-141 0</inkml:trace>
  <inkml:trace contextRef="#ctx0" brushRef="#br0" timeOffset="88858.4799">31409 13068 451 0,'0'0'125'15,"0"0"-32"-15,0 0-56 16,0 0-25-16,0 0-2 16,0 0-4-16,0 0 11 15,118-8 39-15,-41 0-10 16,15-2-7-16,22-2-15 15,23 0-11-15,21 4 13 16,6 2-16-16,-6 4-9 16,-11 2 11-16,-11 0-11 15,-20 0 0-15,-27 0-1 16,-22-2 0-16,-23 0 7 16,1 0-7-16,-5 0 0 15,-7 0 12-15,-17 2 4 16,-12-2 20-16,-4 2 12 15,-10 0 21-15,-48 0-4 0,-56 0-53 16,-53 0-12-16,1 0-7 16,29 6 7-16,45 0 12 15,41 0-12-15,-5 4 0 16,-4 4 6-16,-3 2-6 16,13-2-1-16,7 2-18 15,10-4-8-15,3-2 1 16,6 0-2-16,4-4-8 15,4 2 20-15,8-4 3 16,1 0 11-16,7-4-13 0,0 0-24 16,17 0-1-1,22 0 23-15,16-4 17 0,15-10 11 16,7 2-10-16,0 0 0 16,-11 2 0-16,-15 6-1 15,-24 4-5-15,-27 0-160 16,-92 10-38-16,-16 10 112 15,-25-2-423-15</inkml:trace>
  <inkml:trace contextRef="#ctx0" brushRef="#br0" timeOffset="94395.0404">17411 9807 494 0,'0'0'94'16,"0"0"-26"0,0 0 1-16,0 0-1 0,0 0-21 15,0 0-3-15,-4-14 5 16,4 14 9-16,-2-1 4 15,-2-2-12-15,-1-1-2 16,1 2 20-16,0-2-43 16,-2 3 2-16,4-2 11 15,2 2-13-15,0 1-8 16,0 0 2-16,0 0-5 16,0 0 23-16,0-3-21 15,0 3 1-15,0-4 3 16,27-2-12-16,18-6-7 15,39-4-1-15,5 0-6 16,19 4-9-16,34 10-101 0,-39 2-108 16,-14 0-299-16</inkml:trace>
  <inkml:trace contextRef="#ctx0" brushRef="#br0" timeOffset="95386.0481">17521 14811 992 0,'0'0'144'16,"0"0"-61"-16,0 0 27 0,0 0-33 15,0 0-50-15,0 0-17 16,158-117 0-16,-66 91-10 15,28 8-13-15,-22 10-125 16,-27 4-192-16</inkml:trace>
  <inkml:trace contextRef="#ctx0" brushRef="#br0" timeOffset="96958.9372">7098 8663 689 0,'0'0'94'0,"0"0"-2"15,0 0 19-15,0 0-34 16,0 0-5-16,0 0-20 15,-20-3-28-15,20 3-6 16,0-2-17-16,2 1-1 0,13-3 1 16,15-4-1-1,19-6 35-15,18-9 17 0,33-9-20 16,30-6-18-16,-11 8-14 16,-11 10-14-16,-31 20-104 15,-41 8-165-15,-25 10-466 0</inkml:trace>
  <inkml:trace contextRef="#ctx0" brushRef="#br0" timeOffset="97870.0021">5969 10357 309 0,'0'0'537'0,"0"0"-457"16,0 0-59-16,0 0-21 16,0 0 0-16,0 0 13 0,0 0-7 15,133-18 42 1,-64 4-15-16,7 2-21 0,22 12-12 15,-20 0-132-15,-27 0-207 16</inkml:trace>
  <inkml:trace contextRef="#ctx0" brushRef="#br0" timeOffset="99003.6995">6031 13511 52 0,'0'0'169'15,"0"0"-111"-15,0 0 37 16,0 0-3-16,0 0-24 16,0 0-20-16,0 0-7 15,-20 2 13-15,20-2 22 16,0 0-37-16,0 0-10 16,0 0 6-16,0 0-15 0,2 0-20 15,20 0 1-15,16 0 20 16,11-6 34-16,14 0-37 15,30 6-18-15,-13 0-127 16,-12 4-213-16</inkml:trace>
  <inkml:trace contextRef="#ctx0" brushRef="#br0" timeOffset="99814.3723">7147 15490 734 0,'0'0'91'16,"0"0"-48"-1,0 0 33-15,0 0-29 0,0 0-10 16,0 0 7-16,0 0-4 16,40-60-17-16,-11 52-22 15,14 0-1-15,15-2 0 16,48-10-27-16,-12 4-154 16,-9-6-637-16</inkml:trace>
  <inkml:trace contextRef="#ctx0" brushRef="#br0" timeOffset="108396.3252">31099 13229 54 0,'0'0'189'16,"0"0"-142"-16,0 0-15 16,0 0 76-16,0 0 13 15,0 0-20-15,113 7-21 0,-74-17-2 16,0-4-15-16,1 0-24 15,1 2-3-15,1 0 8 16,2 0 6-16,12 3-31 16,29 0-6-16,38 1 0 15,41 4-13-15,17 2 10 16,-9 2-10-16,-21 0 1 16,-44 6-3-16,-25 2 2 15,-19 1 0-15,-17-4 0 16,4 1-9-16,-6-2 9 15,-8 0-10-15,-16-2 10 16,-18-2-2-16,-2 0 4 0,-58 0 0 16,-71 0-2-16,-65 0-22 15,-31 0-2-15,11 0 5 16,61 0 6-16,70 0 13 16,41 0 7-16,28 0 25 15,5 0-26-15,7 0-6 16,2 0-26-16,5 6-57 15,28 4 51-15,36 0 25 16,45-3 7-16,37-7 9 16,-1 0-3-16,-23 0-5 15,-36-7 7-15,-22 1-8 16,9 1 1-16,-3-4 0 16,-6 1-1-16,-26 2-1 0,-30 2 0 15,-15-2 1-15,-69-2-1 16,-65 2-100-16,-64-2 0 15,-30 0 7-15,9 0 16 16,54 2 62-16,67-2 16 16,45 4 101-16,30 0-3 15,7 2-11-15,13 0-11 16,5 2-76-16,52 0-37 16,77 0 2-16,76 0 21 15,38-4 14-15,2-2-1 16,-40 4-11-16,-69 2-14 15,-42 0 3-15,-42 0-6 16,-17 0 29-16,-18 0-46 0,-44 0-102 16,-21 0-196-1</inkml:trace>
  <inkml:trace contextRef="#ctx0" brushRef="#br0" timeOffset="128116.8224">4560 5346 567 0,'0'0'177'0,"0"0"-40"15,0 0-77-15,-27-103 25 16,25 89 9-16,0 9-3 15,0 2-55-15,2 3-36 16,0 0-26-16,0 10 12 16,0 16-1-16,0 13 10 0,9 17 4 15,4 32-5-15,5 42 6 16,2 43-1-16,-2 21 1 16,0-1 4-16,-2-17-2 15,3-29 5-15,4-21-7 16,-3-26-6-16,4-5-71 15,-6-29-132-15,-11-26-93 0</inkml:trace>
  <inkml:trace contextRef="#ctx0" brushRef="#br0" timeOffset="128562.2124">4324 6450 735 0,'0'0'162'0,"0"0"-78"15,0 0-84-15,0 0-52 16,0 0 15-16,0 0 20 0,91 149 0 16,-62-71 17-16,2 9 0 15,3 3 1-15,-5-18 10 16,4 2-10-16,6-14 8 15,-2-11 6-15,1-19 1 16,2-15 37-16,5-15 8 16,6-1 13-16,4-35 8 15,6-21-43-15,11-27-39 16,-6-38-14-16,-12 15-177 16,-26 15-310-16</inkml:trace>
  <inkml:trace contextRef="#ctx0" brushRef="#br0" timeOffset="135800.0691">31230 13194 293 0,'0'0'211'0,"0"0"-51"16,0 0-42-16,0 0-47 15,0 0-2-15,0 0-7 0,9-100 5 16,1 74-11-16,2 2-24 15,1 4 4 1,12 4-7-16,14 4-29 0,34 8-7 16,52 4-36-16,55 32-4 15,26 24-42-15,-42-2-98 16,-37-8-122-16</inkml:trace>
  <inkml:trace contextRef="#ctx0" brushRef="#br0" timeOffset="141002.2481">25620 6206 522 0,'0'0'131'0,"0"0"-20"16,0 0-38-16,0 0-26 15,0 0 11-15,0 0 14 16,0 0-5-16,-4-52-19 16,4 50 8-16,-2 2 3 15,2-2 5-15,-2 2-20 16,-1-4-5-16,0 0 14 15,-1-4-29-15,0-2 15 16,-1-2 0-16,-1-3-16 0,-3 0-2 16,-3-1-1-16,2-4 6 15,-2-1-8-15,-1-1 1 16,0 0 23-16,1 0-19 16,-3-2-5-16,1 0 8 15,-1 0-13-15,-1 0 8 16,-1 0 8-16,-1 0-4 15,2 0-10-15,-2 0-5 16,0 2-9-16,1-2 18 16,1 0-13-16,1 0 0 15,1 1 5-15,1 0-3 16,2 2-1-16,-1 3-4 16,1-2-3-16,-3 0 16 15,-1-2-16-15,-3-4 0 0,-1 0 0 16,-4-2 1-16,-4-2-2 15,-2 2 1-15,0 0 0 16,-4 2-8-16,-5-2 8 16,-4 0 0-16,-5-1 0 15,-9-3 0-15,-2-1 0 16,-4-4-2-16,-3 1 2 16,1 0 4-16,-5 0-3 15,-4 0-1-15,-4-2 0 16,-3 0 0-16,0-3 4 15,-3 1-4-15,1-1 0 16,-2-2-8-16,-3 1 8 16,-3-2 0-16,-1 2 0 15,4 0 1-15,-2 2 2 0,3 2-3 16,1 1 0-16,0 3-7 16,0 2 7-16,3 0 0 15,-1 4-1-15,3 2 1 16,7 4 0-16,2 2 0 15,3 2-7-15,3 2 5 16,3 4-5-16,0 0 7 16,2 2 0-16,5 2 0 15,-1 0-6-15,2 0 6 16,-2 2-5-16,-2 0 3 16,-2 0-4-16,2 0 6 0,1-2-1 15,3-1-3 1,0 1 4-16,1-2 0 0,0-1 0 15,-5-1 0-15,-2-5 0 16,-3 2 0 0,-6-6 0-16,-5 2 0 0,-1-4 0 15,-8-1 0-15,-4 0 0 16,0-2 0-16,-4 0 0 16,-3 0 0-16,-2 2 0 15,-1 0 0-15,-3 0 4 16,-19 0-4-16,12 2-1 15,-4 0 0-15,-16-1-9 16,-5 0 8-16,-28-8-4 16,0 3 0-16,10 2 5 0,17 4-4 15,15 4 5 1,18 4 0-16,17 2 1 16,18 2-1-16,5 0 1 15,-11 0-1-15,-12-2 4 0,-8 0-4 16,-3 2 0-16,3 2-1 15,0 2 0-15,1 0 1 16,5 2-15-16,6 2 14 16,0 0-5-16,6 0-3 15,2 2 8-15,1 0-7 16,2 0-1-16,-1 0 8 16,-2 0 1-16,-5 0-1 15,-2 0 1-15,-3 0-13 0,3 4 6 16,1 2 7-16,-2 2-11 15,-3 0 10-15,-3 0-15 16,-4-2 7-16,0 2 9 16,0-2 0-16,0 0 0 15,-5 0-1 1,-2 0 0-16,-6 0 1 0,-5 2 0 16,-22 0 0-16,-23 0-2 15,-15 0 2-15,16-2 0 16,32-4 0-16,35-2 0 15,17 0 4-15,-11 0-4 16,-29 0 0-16,-37 0-1 16,-22 0 1-16,0 0 0 15,10 2-1-15,19-2-10 16,17 0 11-16,-5 0 0 0,0 0 0 16,3 0-1-16,-1 0 1 15,3 0 0-15,5 0 0 16,1 0 1-16,0 0 11 15,14 0-11-15,17 0 11 16,19 0 4-16,6 0-15 16,-5 0 9-16,-3 0-1 15,-3 4-8-15,11 4 6 16,6 0-7-16,6 2-1 16,1 2 1-16,-2 2-2 15,0 4 2-15,-3 0-1 16,-4 4 0-16,-4 3 1 0,2-2 0 15,-2 2 0-15,1 0 0 16,1 2-1-16,0 1 1 16,-4-2 0-16,0 2 0 15,-3 2 0-15,-6 0 0 16,-5 2 0-16,-5 2-1 16,-8 1 1-16,-7-2 0 15,-4-2-1-15,2-5-9 16,0-2 10-16,4-2-8 15,2-2 8-15,-1 0 0 16,-6 2 1-16,-5 0-1 16,-19 6 0-16,13-2 0 15,-4 0 0-15,-17 8 0 0,-8 3 0 16,-38 13 0-16,-3 0 1 16,33-10-2-16,36-8 1 15,8-4 0-15,-10 6 0 16,-18 8 0-16,-20 4-6 15,8-4-4-15,12-5-8 16,-5 0 18-16,2 0-1 16,21-6-8-16,20-4 8 15,27-9-15-15,12-4 16 16,-4 2 0-16,-2-2-6 16,-2 4 5-16,11-4 1 15,2 0-5-15,7 0 4 16,-2 2-5-16,-1 2 5 0,1 4-1 15,-3 0-4-15,6 2 6 16,-1 0-1-16,4-1-6 16,3 0 5-16,4-2-3 15,2-1 4-15,0 0 1 16,0 2-6-16,-2 2 5 16,-2 0 1-16,-4 6 0 15,-1 4-1-15,-5 2 1 16,4 2 0-16,-3 2-1 15,2 0 1-15,0-1-1 16,0-3-7-16,0-2 8 16,-2-2-1-16,-5 0 1 15,-1 0 0-15,-6 4 0 16,1 2 1-16,-2 2 0 0,4 1-1 16,5-4 0-16,5-1 0 15,10-3 0 1,10-9-32-16,5-2-55 0,7-4-43 15,5 6-19-15,2-6-91 16,0-6-140-16</inkml:trace>
  <inkml:trace contextRef="#ctx0" brushRef="#br0" timeOffset="141623.1304">6711 5721 612 0,'0'0'215'15,"0"0"-62"-15,0 0-50 16,0 0-24-16,0 0 4 16,0 0-15-16,0 0-32 15,0-50-24-15,0 50-11 16,0 0-1-16,0 15-30 15,0 17 7-15,0 15 23 16,-5 17-1-16,1 8 1 16,-1 6 1-16,5-1 1 0,0-11 8 15,0-12-10-15,9-10-2 16,11-14-4-16,6-8 7 16,10-10-1-16,11-10 1 15,11-2 8-15,15-4-9 16,10-14-4-16,4 0-80 15,20-2-55-15,-24 6-134 16,-23 0-354-16</inkml:trace>
  <inkml:trace contextRef="#ctx0" brushRef="#br0" timeOffset="143915.1707">17222 9769 59 0,'0'0'71'0,"0"0"-2"15,0 0-33-15,0 0-30 16,0 0-6-16,0 0-14 16,0 0 14-16,-8-4 0 15,8 6 16-15,0 0-2 16,0 0 17-16,0-2-2 16,0 3-1-16,0-3 3 15,0 0 31-15,0 0 19 16,2 0-6-16,20 0 17 15,12 0 6-15,16-13-34 16,14 1-7-16,11-2-23 16,10 0-13-16,4 2-13 0,5 2-8 15,-3 2 6-15,-5 4-6 16,-5 2 0-16,-8 2-1 16,-11 0 1-16,-12 0-10 15,-15 4-12-15,-12 2-30 16,-15 2-13-16,-8 0-20 15,-17 0 14-15,-35 2 65 16,-16 0 5-16,-17-2 1 16,-9-2 0-16,-2-2 16 15,3 0 9-15,8 0-19 16,8 0 4-16,11 1-2 16,18-1-8-16,14-1-1 15,14 1-9-15,11-2-26 0,9 3-65 16,0-4 27-1,2 2 37-15,21-3 32 0,10 0 5 16,11 0 19-16,12 0 2 16,9-7-11-16,33-4-10 15,-18 2-27-15,-15 0-138 0</inkml:trace>
  <inkml:trace contextRef="#ctx0" brushRef="#br0" timeOffset="145665.7699">17530 14783 155 0,'0'0'141'16,"0"0"15"-16,0 0-41 16,0 0-21-16,0 0-18 15,0 0 20-15,0 0-10 16,-5-11-31-16,5 11-6 0,0-2-24 16,0 2-9-16,0 0 6 15,0 0-5-15,0-4 13 16,3-5 5-16,19-4-12 15,14-1-11-15,11-8-12 16,10 0 0-16,1 4 0 16,2 2 0-16,-6 4 0 15,-5 4 0-15,-11 4-1 16,-7 4 0-16,-14 0-45 16,-9 0-27-16,-8 4-29 15,-25 16 18-15,-31 6 60 16,-22 4 24-16,-10-2 0 15,-6-3 10-15,11-7-9 0,17-7 24 16,18-4 15 0,22-3-25-16,13-4 6 0,8 0-12 15,5 0-9-15,0 0-1 16,22-3-18-16,23-15 18 16,15-8 1-16,11-2-1 15,5-4 0-15,-7 6 1 16,-11 4 0-16,-11 8 6 15,-14 0-6-15,-13 10 0 16,-9 4-16-16,-11 0-90 16,-15 18 20-16,-47 14 51 15,-15 0 3-15,-14 2-30 0,-7-6 18 16,21-14 44 0,-2 3 18-16,21-12 23 0,20-2 6 15,18-3-8-15,20 0-3 16,2 0-36-16,39-13-55 15,21-9 13-15,14-4 7 16,6 2-2-16,-8 2 12 16,-14 6-5-16,-23 10-55 15,-23 6-279-15</inkml:trace>
  <inkml:trace contextRef="#ctx0" brushRef="#br0" timeOffset="148571.6716">7125 15530 38 0,'0'0'60'0,"0"0"57"16,0 0-32-16,0 0-27 15,0 0 1-15,0 0 9 16,-18-1 0-16,16-3-22 15,0 1-7-15,0 1-9 16,-1 2 5-16,3 0-19 16,0 0-16-16,0 0 2 15,0 0-2-15,0 0 0 16,0 0 12-16,0 0-12 16,0 0 13-16,0 0 12 15,0 0-6-15,0-4-19 16,3 0-20-16,18 0 20 15,8-4 11-15,12-2 2 16,5 0-3-16,8-6-9 0,2 0 1 16,-3 0-2-1,1-2-2-15,-3 0 2 0,-7 0-1 16,-1 0-19-16,-5 2 12 16,-9 4 1-16,-8 4 7 15,-7 0 0-15,-7 8 1 16,-5 0 0-16,-2 0 11 15,0 0-12-15,0 0 2 16,-15 0-2-16,-14 8 0 16,-10 6 0-16,-7 0-13 15,-6 2 13-15,2 0 8 16,-4 2-8-16,-2 2 0 16,-4 0-1-16,0 4 0 0,4 0-7 15,10-2-36-15,10-9 13 16,16-4 23-16,11-9 0 15,9 0-11-15,0 0-60 16,25-14 4-16,12-8-31 16,12-4 98-16,9-4 8 15,4 6 17-15,-2-4-5 16,-6 12-12-16,-10 2-9 16,-15 14-8-16,-13 0-74 15</inkml:trace>
  <inkml:trace contextRef="#ctx0" brushRef="#br0" timeOffset="190615.6949">25132 1359 674 0,'0'0'137'0,"0"0"-13"15,0 0-72-15,0 0-37 16,0 0-14-16,0-12 0 16,0 12 11-16,0 0-5 15,0 0-1-15,0 0-5 16,0 0-1-16,0 0 0 15,0 0-6-15,0 4-3 16,4 8 2-16,1 6 6 16,-1 9-7-16,3 4 2 15,2 11 6-15,0 9 8 16,2 11-6-16,0 10 15 0,-2 8-5 16,1 8-1-16,-4 19-1 15,-2-9-9-15,-2 2 10 16,3-4-5-16,-3-13-5 15,2 7 7-15,4-4-6 16,-2-6-1-16,3 1 6 16,2-3-6-16,0 2 6 15,0-4-5-15,1 1-1 16,-1-5 1-16,-1-4-1 16,7-2-1-16,0-2 6 15,8 0-6-15,1-1 0 16,8-1 0-16,1 2 0 15,4 0 0-15,1 2 0 16,2-1 1-16,-3-1-1 16,2 0 0-16,-3-4 0 0,2 0 1 15,0 0 0-15,2-4 0 16,3-4 6-16,6-2-7 16,5-5 1-16,4-3 12 15,7-2 0-15,4-2-1 16,5-2-5-16,2-4 8 15,0 1-4-15,-3-8-1 16,-3 1-2-16,-3-5-6 16,-4-3 9-16,1-4-3 15,3-6 8-15,5-4 9 16,6-4 2-16,7 0 2 16,9 0-8-16,5-7 0 15,1-7 3-15,-2-1-1 16,-4-1-9-16,-7-3-2 0,-4 3-2 15,-3-2 5-15,0 0 2 16,3-2-1-16,0-2 6 16,2 0 0-16,-1-4 4 15,1 0 6-15,0-2-3 16,0 0-6-16,-2 0-4 16,-3-2-17-16,-1-3 11 15,-4 0-6-15,2-3 2 16,-4-4-3-16,1-1 4 15,-5-1 6-15,-2 0-3 16,-3-2 0-16,-6 0 14 16,-5 0 8-16,1-1-22 15,-5 1 3-15,0 1-4 16,0 0-4-16,-1 1 3 0,-2 0-11 16,6-2 2-16,-3-1-2 15,2 0 1-15,-1-1 2 16,-3-1-2-16,-3 3-1 15,-3 0 1-15,-7 2 0 16,-3 0 5-16,-4 0 0 16,-2 1 3-16,-3-2 0 15,1-5 4-15,-3-5-6 16,3-3-1-16,0 0-6 16,-2-2 7-16,0 2-1 15,-1 4-5-15,-4 1 0 16,-2 4 0-16,-1-4 14 0,-1 1 1 15,-3-4 0 1,2-3-8-16,0-1-8 0,0 0 0 16,1 0 15-16,-1 2 7 15,1-2-14-15,1 2-7 16,-3 2 5-16,1 1 1 16,-2 6-5-16,-2 4-1 15,-2 5 11-15,-3 4-2 16,3 4-9-16,-3 4 5 15,1 0-4-15,0 2 14 16,-3 0-10-16,2 4 1 16,-2 2 9-16,-2 4-10 0,2 4 6 15,-2 4-10-15,0 4-1 16,0 0 0-16,0-1-1 16,0 3 0-16,0-1-2 15,0 1-14-15,0 0-55 16,5 14-108-16,-1 12-212 15,-4-2-495-15</inkml:trace>
  <inkml:trace contextRef="#ctx0" brushRef="#br0" timeOffset="195678.9647">17388 9880 62 0,'0'0'162'15,"0"0"-68"-15,0 0-47 0,0 0 5 16,0 0 16-16,0 0-31 15,0 0-9-15,0 0-4 16,0 0 7-16,0 0 16 16,0 0-2-16,0 0 0 15,0 0 14-15,0 0 6 16,0 0-6-16,0 0-1 16,0 0-12-16,0 0-15 15,0 0-14-15,0 0-4 16,0 0 0-16,0 0-6 15,8 0 0-15,7-4-5 16,8-4-1-16,8-2 5 16,7-1-5-16,7 1 1 15,3 1-2-15,10-1 2 0,7-2-1 16,7-1 0 0,3-1-1-16,2 0 1 0,-4-2 0 15,-9 0-1-15,-10 4 0 16,-16 0 0-16,-16 6 0 15,-9 0 1-15,-9 4 0 16,-1 0 6-16,-3 2-7 16,0 0 0-16,0 0-15 15,0 0 6-15,-11 0-16 16,-14 6 5-16,-8 4 6 16,-9 2 6-16,-3-2-8 15,-2 1 5-15,0-6 10 16,3-1-1-16,-3-2-8 0,-2-2 2 15,-4 0-7-15,-3 0-4 16,-2 0 2-16,-3 4 8 16,1 2-34-16,0 5 1 15,7 0-26-15,4 1 37 16,11-2-1-16,11-2 25 16,12-4 1-16,8-2 6 15,7-2 13-15,0 0-12 16,4 0-1-16,16 0 1 15,12-14 0-15,5 0 8 16,11-4 1-16,3 3 10 16,6-2-8-16,3 5-11 15,3 2-1-15,1 2 0 0,-4 2-21 16,-6 4-13-16,-7 2-14 16,-11 0-34-16,-9 0 23 15,-14 0 20-15,-13 0-6 16,0 10 5-16,-31 4 40 15,-18 6 23-15,-18 2-23 16,-13 4-9-16,-7 1-6 16,4-5 15-16,10-7 10 15,19-7 3-15,23-8 0 16,16 0-13-16,15-5-73 0</inkml:trace>
  <inkml:trace contextRef="#ctx0" brushRef="#br0" timeOffset="199439.4544">30374 2045 243 0,'0'0'98'16,"0"0"-61"-16,0 0-19 16,0 0-17-16,0 0 4 15,0 0 30-15,5-4 27 16,-5 4 33-16,0-2 2 15,0 2-19-15,0 0 4 16,0 0-11-16,0 0-16 16,0 0-19-16,0 0-25 0,0 0-9 15,0 0-1 1,0 0-1-16,0 0 0 0,0 0-1 16,0 0 0-16,0 0-9 15,0 0 0-15,0 0 0 16,5 0 3-16,4 0-8 15,-1 0 15-15,4 0 0 16,-1 0 0-16,-5 0 0 16,-1 0 1-16,-3 0 5 15,0 0-5-15,-2 0 1 16,0 0 8-16,0 0 23 16,0 0 18-16,0 0-3 15,0 0 5-15,0 0-43 16,0 0-10-16,0 0-23 15,-9 0-3-15,1 8-27 0,-4 2-4 16,1 2 12-16,5 4-20 16,4 2 2-16,2 0 17 15,0-4 12-15,4-1 16 16,11-8 18-16,3-3 12 16,3-2 40-16,-4 0 10 15,1-14 1-15,-5-1-16 16,-1-6 6-16,-4-1-15 15,-1 2-27-15,-5 2-11 16,-2 2 0-16,0 4-19 16,-17 2-45-16,-20 8 15 15,-13 2-27-15,-15 0 25 16,-5 20 24-16,2 4 15 0,12 4 6 16,12-2-1-1,12 2 6-15,14-2-14 0,12-3-11 16,6-4-17-16,2-5 14 15,25-6 29-15,13-8 12 16,11 0 27-16,5-12-6 16,-2-12 0-16,-10-6-1 15,-11 1 15-15,-12-2 23 16,-13 3-14-16,-8 4-18 16,0 2-38-16,-15 2-34 15,-14 6-26-15,-7 4 2 16,2 6 20-16,3 4-9 15,7 0 6-15,6 6-1 16,7 12-5-16,9 0 14 0,2 0 5 16,0 2-11-16,7-4 22 15,15-4 17-15,4-6 19 16,5-4 17-16,0-2 3 16,1 0 20-16,-10-6-24 15,-4-4 22-15,-7 0 60 16,-6 2-42-16,-3 2-17 15,-2 2 0-15,0-2-58 16,-13 0-9-16,-14 2-70 16,-9 2 1-16,-3 2 26 15,-2 0 23-15,7 0 20 16,8 0 9-16,8 8-1 16,7 0-15-16,11 0-19 15,0 2-17-15,4 2 19 16,23 0 32-16,16-4 1 0,5-6 27 15,6-2-2-15,-3 0-11 16,-13 0 25-16,-15-4-1 16,-19 0-15-16,-4 4-23 15,-33 0-45-15,-23 0-11 16,-15 4-45-16,-6 4 42 16,13 2 29-16,14-4 30 15,19-2 1-15,16 0-1 16,11 0-16-16,4 0-31 15,0-2-8-15,25 2 55 16,12-4 63-16,14 0-21 0,12 0 3 16,0 0-22-1,-9-4-14-15,-13 1-9 0,-23-1 0 16,-34 4-132 0,-27 0-3-16,-11 0 38 0</inkml:trace>
  <inkml:trace contextRef="#ctx0" brushRef="#br0" timeOffset="201419.603">27683 4448 123 0,'0'0'249'0,"0"0"-112"15,0 0-10-15,0 0-60 16,0 0 24-16,0 0 20 16,0 0-3-16,5-21-30 15,-5 21-17-15,0 0-19 16,0 0-19-16,0 0-23 15,0 0 0-15,0 0-10 16,0 3-32-16,0 12-37 0,-7 7 57 16,-1 7 16-16,2-4 5 15,6 0 1-15,0-7-1 16,0-4-17-16,0-6 10 16,12-4 6-16,3-2 2 15,3-2 7-15,2 0 22 16,0 0 7-16,1-12-3 15,-2-2-15-15,-5-2 3 16,-3 0 14-16,-9-2-3 16,-2 0-16-16,0 0-9 0,-13 4-7 15,-12 1-34 1,-6 9-20-16,-7 4-11 0,-1 0 10 16,-4 21 9-16,7 5 10 15,7-1 0-15,9 4 5 16,9-5-3-16,11-4-10 15,0-6 13-15,4-6 16 16,19-6 15-16,10-2 28 16,9-4 34-16,5-18-7 15,-3-4 4-15,-5-2 16 16,-13 1-23-16,-8 1-23 16,-9 4-9-16,-9 0-18 15,0 4-2-15,-7 2-12 16,-15 2-28-16,-2 6-2 15,-3 6 16-15,3 2-6 16,-1 0-26-16,4 12 10 16,4 10 18-16,3 4 1 0,6 2 16 15,3-1-4-15,5-4-9 16,0-2 6-16,2-9 14 16,15-6 6-16,2-6 15 15,4 0 49-15,1-12-2 16,1-12 0-16,-6-1 5 15,-5-3-31-15,-7 2-16 16,-7 2-19-16,0 2-1 16,0 4-7-16,-16 6-24 15,-2 6-21-15,-2 6-27 16,-3 0-5-16,2 12 25 0,-2 12 18 16,5 7 24-1,3 0 17-15,6 0-1 0,6-6-5 16,3-4 5-16,0-9 1 15,14-8 1-15,11-4 32 16,6 0 42-16,5-16-14 16,-5-6-31-16,-7-2-8 15,-17-2-22-15,-7 5-9 16,0 6-154-16</inkml:trace>
  <inkml:trace contextRef="#ctx0" brushRef="#br0" timeOffset="202501.7703">30014 2606 163 0,'0'0'215'16,"0"0"-49"-16,0 0-30 15,0 0 1-15,0 0-43 16,0 0 7-16,0 0-42 15,0-68 2-15,0 62-16 16,0 4-2-16,0 0 1 16,0 2-2-16,0 0-12 15,0 0-21-15,0 0-9 16,0 0-38-16,-5 10-24 16,-14 15 47-16,-15 11 15 15,-9 10 1-15,-9 6 11 16,0 2-6-16,3-2-6 15,9-8-71-15,11 4-55 0,8-13-98 16,10-13-60-16</inkml:trace>
  <inkml:trace contextRef="#ctx0" brushRef="#br0" timeOffset="202894.0438">29428 2825 484 0,'0'0'242'0,"0"0"-74"0,0 0-31 16,0 0-41-16,0 0 14 15,0 0-32-15,0 0-3 16,28-46-5-16,-28 44 3 16,3 2-12-16,-3 0-50 15,0 0-11-15,0 0-38 16,0 14-21-16,3 10 33 16,-1 8 20-16,0 4 6 15,2 0 0-15,3 1 1 16,5-4-1-16,5-2 0 0,12-5-12 15,15-4-7-15,18-4-23 16,54-10-72-16,-12-6-95 16,-21-2-197-16</inkml:trace>
  <inkml:trace contextRef="#ctx0" brushRef="#br0" timeOffset="215800.0661">17193 9970 320 0,'0'0'148'15,"0"0"-68"-15,0 0-10 16,0 0 9-16,0 0-20 16,0 0-10-16,0 0-1 15,0 0 13-15,0 0 12 16,0 0 5-16,0 0-14 16,0 0-13-16,5 0-8 15,11 0-4-15,13 0-3 16,22-14-8-16,37-6 1 15,42-6 7-15,37-4 2 16,7 4 0-16,-27 8-14 0,-46 6-8 16,-43 7-14-16,-25 4-2 15,-22 1-10-15,-9 7-192 16,-2 5-297-16</inkml:trace>
  <inkml:trace contextRef="#ctx0" brushRef="#br0" timeOffset="217121.3537">17263 14829 377 0,'0'0'223'16,"0"0"-71"-16,0 0-44 15,0 0-27-15,0 0-17 16,0 0-17-16,0 0-9 16,19 0-9-16,10-9-7 15,13 0-11-15,10-8 5 16,8 6 3-16,9 0-19 15,5 1 2-15,4 5-1 16,-2 2 5-16,-7 3-6 16,-7 0-1-16,-12 0 1 15,-15 0 0-15,-13 0-1 16,-8 0-5-16,-14 0-31 0,0 4-5 16,-23 8-6-1,-23-2 38-15,-22 7 10 0,-12-2 0 16,-7 2 1-16,0-7 0 15,10 2 0-15,14-8-1 16,18 2 6-16,16-2-3 16,14-4-2-16,9 0 0 15,6 0-1-15,0 0-1 16,13 0 0-16,18-10-6 16,11-4 6-16,9-2 0 15,5 2 1-15,-7 0 0 0,-8 6 0 16,-15 2 0-16,-26 6 0 15,-7 0-149-15,-29 1-219 16</inkml:trace>
  <inkml:trace contextRef="#ctx0" brushRef="#br0" timeOffset="222010.679">7176 8731 434 0,'0'0'139'0,"0"0"-21"16,0 0-48-16,0 0 6 0,0 0 5 15,0 0-29-15,-4-24-19 16,4 21-2-16,0 3 6 16,0 0 1-16,0 0-11 15,0 0-11-15,0 0-16 16,4 0-2-16,19 0-4 15,10-1 4 1,13-2 2-16,10-1 0 0,7-3 0 16,1-4 7-16,3 0-6 15,-5-3 0-15,-2-3 0 16,-8 3-1-16,-17 5 1 16,-10 2 0-16,-14 3 0 15,-11 4 7-15,0 0-8 16,-11 0-1-16,-24 0-7 15,-17 6-17-15,-13 6 24 0,-3 3 1 16,3-4 0-16,5 0 0 16,13-4 0-16,11 0 0 15,11-3 1-15,12-4 6 16,9 0-7-16,4 0 0 16,0 0-17-16,0 0-6 15,2 0-13-15,19 0 2 16,7 0 16-16,10 0 12 15,7-8 6-15,4-5 0 16,-1-1 1-16,0-2 0 16,-13 5 0-16,-8 0 0 0,-14 5 0 15,-13 6-1 1,0 0-10-16,-29 0-28 16,-24 8-9-16,-21 6-43 15,-8 3 31-15,-5-2 43 0,11-2 16 16,16-1 1-16,24-5 8 15,23-3-9-15,49-4-38 16,24 0-170-16,17-18-138 0</inkml:trace>
  <inkml:trace contextRef="#ctx0" brushRef="#br0" timeOffset="232023.0293">18984 8653 461 0,'0'0'58'16,"0"0"-15"-16,0 0-14 15,0 0-18-15,0 0 18 16,0 0-3-16,-8-77-4 16,6 75-8-16,2 2 11 0,0 0 22 15,-3 0 10 1,3 0 5-16,-4 0-19 0,-4 0-23 16,-11 12-14-16,-12 20-5 15,-20 17 16-15,-37 24 35 16,2 0-14-16,-11 1-15 15,0-6-6-15,26-20-8 16,6 0-9-16,28-6-7 16,21-13-76-16,16-19-229 0</inkml:trace>
  <inkml:trace contextRef="#ctx0" brushRef="#br0" timeOffset="233300.4297">18523 7953 234 0,'0'0'208'16,"0"0"-81"-16,0 0 1 16,0 0-27-16,0 0 13 15,0 0 6-15,0 0-43 16,-59-63-16-16,52 43 8 0,0 0-4 15,3 0 8 1,2-2-33-16,2 4 5 0,0 0-14 16,0 4-12-16,0 2-9 15,6 2-10-15,12 0-1 16,9 2-9-16,1 2 4 16,9 2-7-16,-2 4 0 15,-1 0-13-15,-3 8 1 16,-4 14-6-16,-10 6 4 15,-8 10-9-15,-9 10 7 16,-7 7 2-16,-26 5 9 16,-11-1 2-16,-8-2 16 15,3-7-1-15,7-12 1 16,10-10-1-16,13-10 1 16,7-8 0-16,8-6 0 0,4-2 1 15,0-2 0-15,0 0 25 16,0 0 28-16,20-8-20 15,7-6-16-15,6-2-18 16,1 6 0-16,1 4-23 16,-4 6-25-16,1 0 1 15,1 18-3-15,0 10 31 16,7 7 7-16,1 2 2 16,1-2 3-16,0-9 0 15,-1-10 7-15,-8-10 0 16,-4-6 15-16,-4-8 48 15,-6-18-2-15,-1-9 6 16,-7-5-5-16,-7-6-28 16,-4 0-18-16,0 2-16 0,-2 6-9 15,-25 18-49-15,2 10-88 16,-2 10-194-16</inkml:trace>
  <inkml:trace contextRef="#ctx0" brushRef="#br0" timeOffset="250934.1795">18867 13878 123 0,'0'0'170'0,"0"0"-82"16,0 0-17-16,0 0-35 0,0 0-16 15,0 0 9 1,0 0 10-16,0 0 27 0,0 0 25 15,0 0 0-15,0 0-13 16,0 0-20-16,0 0-21 16,0 0-8-16,0 0-1 15,0 0 11-15,0 0 6 16,0 0 13-16,0 0 5 16,0 0 0-16,0-4-26 15,0-2-21-15,2-2-4 16,5 0-12-16,1 0 0 15,1 0 0-15,3 0 0 0,1 4 0 16,1-4-1-16,1 4 0 16,5 0 0-16,1 2-8 15,-4-2 9-15,3 2 0 16,-7 2 0-16,-1 0-1 16,-3 0-18-16,-3 0 1 15,3 0-13-15,-2 6 11 16,4 2-2-16,-2 6 16 15,2 0-5-15,0 2 10 16,0 0-6-16,-2 2 6 16,0-2-1-16,-5-2 1 15,3 0 0-15,-3 0 1 16,-2-2-6-16,2 1 6 16,0-2-1-16,-2 5 1 15,0-3-2-15,0 1 2 0,0 0-1 16,-2-5 1-1,0 1 0-15,0 1 0 0,0-5-2 16,0 2 1-16,0-2-1 16,0 2 1-16,0-4 1 15,0 0-1-15,-2 6 1 16,-2-4 0-16,-2 2 0 16,-2 2 0-16,-1 0 0 15,3-2 0-15,2-2 0 16,1-2 0-16,1-2 0 15,2 2 0-15,-3-4 1 0,3 0-1 16,-2 0 0 0,2 0 1-16,0 0-1 0,-2 0-1 15,2 2 1 1,-4 0 0-16,-1 2 1 0,-1 0-1 16,-1 0 6-16,0-2-4 15,3 2 0-15,1-4-1 16,3 0 1-16,-2 0-1 15,2 0 8-15,0 0-9 16,0 0 1-16,0 0 7 16,0 0 2-16,0 0 7 15,0 0 6-15,0 0 5 16,0 0-12-16,0 0 1 16,0 0-10-16,0 0-6 0,-4 0 4 15,0 0-5-15,-1 0-1 16,-4 2-6-16,2-2 7 15,1 2 2-15,-3 0-1 16,-1 0-1-16,0 0 0 16,-1 0 0-16,3 0 0 15,4-2 0-15,2 4 0 16,2-4 1-16,0 0-1 16,0 0 1-16,0 0-1 15,-2 0 0-15,2 0 0 16,-2 0 1-16,-5 0-1 15,-1 0 0-15,-9 4-14 16,-1 0-8-16,3 0 5 16,-3 2 4-16,7-2 5 15,3-4 7-15,0 2 0 0,4 0 1 16,-1-2 0-16,5 0-2 16,-2 2 2-16,2-2-1 15,-2 2-8-15,-2 2 9 16,-1 2-9-16,1 0 3 15,-3 2 6-15,-2 2-1 16,0 0 1-16,3-2-2 16,-4 0 2-16,4 0 0 15,2-4 0-15,-1 2-1 16,3-2 0-16,0 0-1 16,0 2 1-16,0-2 0 15,-2 0 0-15,2 4 0 16,0-6 0-16,2 5 1 0,-2-3 0 15,2 1-1 1,0-1 1-16,0-2 0 0,0 1-1 16,0 1-5-16,0 0 6 15,0 1 0-15,2 4 1 16,6 1 0-16,0-2 5 16,3 2-6-16,-2-1 0 15,2 0 5-15,2-1-5 16,3 0 8-16,4-2-7 15,2-2 5-15,5-3 8 16,0-1-12-16,0 0 8 16,-5 0 3-16,0 0-7 0,-1 0-5 15,-6 0 6-15,3-5-1 16,-5-5 3-16,1-2-8 16,-3 2 5-16,-3-3-4 15,2 4-1-15,-4-1 1 16,-1 2-2-16,-1-2 1 15,0 2 5-15,-2-1-6 16,4 1 0-16,-4-2 1 16,2 0-1-16,-2 2 0 15,3-6 3-15,-3 6-3 16,-2-6 1-16,0 2 5 16,0 2-5-16,0-4 0 15,0 6-1-15,0-2 1 0,0 2 1 16,-5 0-2-16,-1 0 1 15,-4 2 1-15,-3 0-2 16,-2 0-8-16,-7 2-7 16,-3 2-2-16,-2 2 4 15,0 0 4-15,6 0 9 16,-2 0 0-16,7 0 0 16,1 0 0-16,1 0-1 15,-1 0 1-15,1 0-2 16,-3 0 1-16,1 0 0 15,-2 0 0-15,5 0 0 16,0 0 1-16,4-6 0 16,-1 2 1-16,6 0 14 15,0-2 2-15,-1-2-4 16,1 0-4-16,0 0-8 0,-4-2 5 16,4 0 1-16,2 0-5 15,-2 0-1-15,1 0 8 16,-1 0-6-16,2-1-2 15,0 2-1-15,-4-1 1 16,4 2 0-16,0-2-1 16,0 2 1-16,2 2-1 15,0-2 2-15,0-1 8 16,0 1-10-16,0 2 0 16,0-3 5-16,0 0-5 15,0 1 1-15,0 0 0 16,0 2-1-16,0-4 1 15,0 0-1-15,0 0 1 0,0 0 0 16,0-2-1 0,2 0 0-16,0 2 0 0,0 0 0 15,4 2 0-15,-2 2 0 16,0-2 1-16,1 4-1 16,-1-2 2-16,2 2-2 15,4-2 0-15,3 0 0 16,3 0-2-16,4-4 2 15,2 2-1-15,3-2 0 16,-3 2 0-16,-4 2 0 16,-2 2 0-16,-6 2-6 15,1 2 4-15,3 0-4 0,1 0 6 16,4 0 0-16,-2 0-9 16,3 0 9-16,-2 0-21 15,0 2 2-15,-2 10 1 16,1 4-10-16,-1-2 9 15,-3 6 6-15,1 0 5 16,-5 0 0-16,-1 0-1 16,-3 2 9-16,0 0-10 15,-3 0 9-15,0 2-4 16,-2-2-4-16,0 3 8 16,0-1 1-16,0-6-5 15,0 0 6-15,-4-2 0 16,-6-2 0-16,2 0 1 15,-3-2-1-15,-1 0 1 0,3 0 0 16,-1-2-1-16,-2 2 0 16,3-2 0-16,1-2 1 15,0 0-1-15,2-4 0 16,-1 0 6-16,1-2-5 16,-1 2 9-16,-2 0 1 15,-2 0-11-15,-2 2 0 16,-3 0 1-16,3-2 1 15,-3 0 5-15,3-2-7 16,-3-2 9-16,3 0 4 16,-1 0-4-16,1 0-8 15,-1 0 0-15,1 0 0 16,2 0 0-16,0 2 6 16,-2 2-7-16,1 0 0 0,1-4-1 15,2 4-1-15,5-2 1 16,2 0-1-16,2-2-7 15,-2 2 2-15,2-2 0 16,0 4 4-16,-3 0 2 16,3 2-1-16,0 6 2 15,-2-4-1-15,-1 6 1 16,1-1 0-16,2 2 1 16,0-1-2-16,0 2 1 15,0-3-1-15,0 2 1 16,0-1-1-16,10-1 1 15,-4-1 0-15,3 2-1 0,-3-8 0 16,1 2 1-16,0-4 0 16,-2 2 0-16,1-4 1 15,3 2-1-15,3-2 2 16,3-2 8-16,3 0 7 16,7 0 4-16,-2 0-10 15,4 0 9-15,-2-6-12 16,0-1-7-16,-3 2 1 15,-2-1-1-15,-2-1 7 16,-3 6-8-16,-1-3 1 16,-3 0-1-16,-3 2 1 15,4-2-1-15,-3 1 0 16,-1-1 0-16,2 3 7 0,-4-5-6 16,1 3 0-1,-3-1 0-15,0 3 0 16,1-2 0-16,0 2 0 15,-3-3-1-15,2 2 0 0,1-1 1 16,-3-1 6-16,2 0-6 16,1 0 1-16,-1 3-2 15,1-5 1-15,-3 3 0 16,-2-1 6-16,3 0-6 16,-3 2 6-16,0-3-6 15,2-2 8-15,-2 1-8 16,0-2 1-16,0 0-2 15,0 2 13-15,0-4-5 16,-2 2 5-16,-8-4-12 16,-3 2 0-16,0-2-1 0,-3 0 1 15,-1 2 0-15,1 0-1 16,1 0 0-16,-2 2 0 16,-1 2 1-16,1 0-1 15,-1 4 2-15,-2-6-2 16,2 4 0-16,3-2 1 15,1 2-1-15,1-4 0 16,1 2 1-16,4 2 0 16,-3-2 0-16,-1 2 0 15,1 2-1-15,-3 0-1 16,4 0 1-16,1 2-1 16,0-2 1-16,4 2 0 0,3-2 8 15,0 0 15-15,-3 2-1 16,1-6-3-16,-4 2-17 15,-2-2-1-15,-3 0 5 16,0 2-6-16,-1-2 0 16,1 2-1-16,1 0 2 15,4-2-1-15,1 0 14 16,1 0 1-16,-2-4 10 16,2 2-12-16,-1-4-6 15,-1 2-6-15,0 0 1 16,4 2-1-16,-2-1 0 15,1 4-1-15,1 1 2 16,0-5-2-16,-2 1 6 16,4 3-5-16,0-8 6 15,2 2 2-15,0-6 1 0,0 1-9 16,0-2-1 0,0 2 0-16,0 0 1 0,0 2 0 15,0 4 0-15,0 2-1 16,0 2 0-16,0 2 0 15,0 0 0-15,0 0-6 16,0-2-12-16,4 0 1 16,4 0-14-16,0 2-12 15,5 0-21-15,8 4-67 16,-3 0-96-16,-5 0-156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16:13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14215 3976 134 0,'0'0'71'0,"0"0"-15"16,0 0 84-16,0 0 20 16,0 0-40-16,0 0-30 15,0-16-21-15,0 16-14 16,0 0-28-16,0 0-22 15,-3 0-5-15,-1 2-12 16,-3 8 12-16,1 4 3 16,-1 2-3-16,0 5 1 15,2-3-1-15,3 0-1 16,2 0-9-16,0-4 3 16,18-5 6-16,18-7 0 15,16-2 1-15,12-15 7 16,11-17 7-16,-3-7-1 0,-7 9-11 15,-19 10-2 1,-13 14 0-16,-12 6-10 0,-13 20-27 16,-5 23 12-16,-3 12 25 15,0 4 1-15,-3-3 1 16,3-14-2-16,0-14 0 16,19-16 0-16,16-12 0 15,17 0 17-15,12-20 13 16,7-10-11-16,0-2-9 15,-1 2 0-15,-15 6-3 16,-6 3-7-16,-9 9 0 16,-6 5-1-16,-1 3 0 0,3 1-1 15,0 2 1-15,4 1 1 16,2-3 1-16,3 3-1 16,-1 0 0-16,1 0 0 15,-3 12-21-15,14 27-62 16,-12-3-76-16,-3-4-118 0</inkml:trace>
  <inkml:trace contextRef="#ctx0" brushRef="#br0" timeOffset="1493.4263">30023 4566 568 0,'0'0'144'15,"0"0"-58"-15,0 0-40 16,0 0-6-16,0 0-18 0,0 0-15 16,0 0-5-16,-7-24 11 15,7 24-13-15,0 0 0 16,0 0-6-16,0 0-7 16,0 18 6-16,0 14 6 15,-5 12 1-15,-4 12 7 16,-3 6-6-16,0 2 10 15,3-8 1-15,9-9-12 16,0-13-16-16,38-12 16 16,47-16 30-16,73-6 53 15,76-36-27-15,28-12-20 16,-7-2-23-16,-44 10-7 16,-74 15-6-16,-37 11-9 15,-32 10-43-15,-7 4-52 0,-14 12-129 16,-18 6-117-16</inkml:trace>
  <inkml:trace contextRef="#ctx0" brushRef="#br0" timeOffset="8816.2934">8232 10818 18 0,'0'0'17'0,"0"0"-4"0,0 0-7 16,0 0-5-1,0 0 1-15,0 0-2 0,-15 0-20 16</inkml:trace>
  <inkml:trace contextRef="#ctx0" brushRef="#br0" timeOffset="12321.4822">3675 6782 424 0,'0'0'104'0,"0"0"-7"16,0 0-3-16,0 0-3 15,0 0-21-15,0 0 27 16,0 0-20-16,-8-29 18 15,6 21-15-15,2 5-12 16,-2-1-22-16,2 1 8 16,-3 2-12-16,3 1-4 15,0 0-13-15,0 0 12 16,0 0 11-16,-2 0 8 16,2 0-5-16,0 0-5 15,-2 0-9-15,2 0-9 16,0 0-11-16,0 0-7 15,0 0-10-15,0 0 0 0,0 0 0 16,0 0 0-16,0 0 0 16,0 0 0-16,0 0-1 15,0 0-2-15,0 0-4 16,-2 0 5-16,2 0-8 16,0 0 1-16,0 0-4 15,0 9-9-15,0 13-17 16,0 15 21-16,2 8 18 15,7 10-6-15,1 1 4 16,2-6-4-16,3-4 0 16,1-12-3-16,2-9-10 15,0-14-7-15,4-11 4 16,4 0 22-16,9-32 2 0,4-16-1 16,-1-10 8-1,-5 0-8-15,-8 2 9 0,-12 12-9 16,-8 12 7-16,-2 11-7 15,-1 11-1-15,-2 10-27 16,0 0-79-16,2 5-43 16,0 21 36-16,7 6 81 15,5 5 23-15,3 0 3 16,8-9 5-16,6-10 1 16,4-16 0-16,12-2 12 15,2-20 33-15,2-14 17 16,-4-6-8-16,-9-2-6 0,-14 3 8 15,-12 3 21-15,-12 6-48 16,0 2-19-16,-16 4-10 16,-15 10-74-16,-11 12-81 15,-25 8-64-15,11 22-99 16,11-6-196-16</inkml:trace>
  <inkml:trace contextRef="#ctx0" brushRef="#br0" timeOffset="13535.99">4400 6050 333 0,'0'0'153'0,"0"0"-55"16,0 0 11-16,0 0 25 16,0 0-23-16,0 0-26 15,0 0-12-15,0-12-8 16,0 12-10-16,0 0-15 15,0 0-18-15,0 0-15 16,0 0-7-16,0 0-1 0,0 0-18 16,0 1 2-16,0 12-1 15,2 7 8-15,7 4 10 16,0 4 0-16,2 2 0 16,0 0 1-16,1-2 0 15,-4-2 0-15,1-6 0 16,0-2 0-16,-2-6 1 15,0-2-2-15,-1-2-6 16,3-8-62-16,-2 0-101 16,-5 0-185-16</inkml:trace>
  <inkml:trace contextRef="#ctx0" brushRef="#br0" timeOffset="16458.4668">4411 7014 108 0,'0'0'109'0,"0"0"-1"16,0 0-25-16,0 0-23 0,0 0-47 15,0 0-3-15,0 0 17 16,-9-6 2-16,9 4-9 16,0 2 13-16,0 0 3 15,0 0 6-15,0 0 0 16,0-2-14-16,0 2 0 15,0 0 13-15,0 0-8 16,0 0 2-16,0 0-11 16,0 0-9-16,0 0-1 15,0 0 1-15,0 0-4 16,0 0 5-16,0 0 1 16,0 0-8-16,0 0 4 0,0 0-4 15,0 0 1-15,0 0-9 16,0 0 5-16,0 0 1 15,0 0-1-15,0 0-6 16,0 0 0-16,0 0 0 16,0 0-1-16,0 0 0 15,0 0 0-15,0 0 0 16,0 0-1-16,0 0-6 16,0 0 2-16,0 2 6 15,0 4 0-15,0 2 1 16,0 0 0-16,0 0 0 15,0 2 1-15,0-2-1 16,0 2-1-16,0-2 1 0,0 0 0 16,0 0 0-16,0 0 6 15,0 2-5-15,0 1-1 16,0 0 1-16,0 1-1 16,0 1-1-16,0 1 1 15,2-3-1-15,1 1 2 16,-1-3-2-16,0-1 1 15,0 0 0-15,-2-2 0 16,0 2-1-16,0 0 0 16,0 2 0-16,0 0-40 15,0 2-25-15,0 0-65 16,0-4 1-16,0-2-51 16,0-6-114-16</inkml:trace>
  <inkml:trace contextRef="#ctx0" brushRef="#br0" timeOffset="19367.9877">4645 6988 13 0,'0'0'139'16,"0"0"-48"-16,0 0 5 15,0 0 7-15,0 0-5 16,0 0-15-16,0 0-15 16,-2 0 6-16,2 0-15 15,0 0-4-15,0 0-10 16,0 0 8-16,0 0-4 15,0 0-4-15,0 0-1 16,0 0-1-16,0 0 3 16,0 0-11-16,0 0 1 15,0 0-4-15,0 0-12 0,0 0 2 16,0 0-6-16,0 0-15 16,0 0-1-16,0 0 0 15,0 0-10-15,0 0-5 16,0 10-6-16,0 8 19 15,0 4 1-15,0 4 1 16,4 0 0-16,1 1 1 16,-1-4 0-16,-2 0-1 15,2-4 1-15,-1-1-1 16,0-3-5-16,-1-5 5 16,-2-2-1-16,2-2-14 15,-2 0-19-15,2-4-62 16,-2 0-63-16,0-2-211 0</inkml:trace>
  <inkml:trace contextRef="#ctx0" brushRef="#br0" timeOffset="41529.0436">24259 16343 124 0,'0'0'110'16,"0"0"4"-16,0 0-28 15,0 0-47-15,0 0-39 16,0 0-10-16,0-10-27 16,0 10-11-16,0 0 6 15,4 0-7-15,1 0 3 0,-1 0-7 16,0 0 30-1,-2 5-5-15,1 0 8 0,-1-1 6 16,1-4-25-16</inkml:trace>
  <inkml:trace contextRef="#ctx0" brushRef="#br0" timeOffset="42499.3428">24283 16375 150 0,'0'0'228'16,"0"0"-118"-16,0 0-21 15,0 0-1-15,0 0-23 16,0 0-19-16,0 0 8 16,0-45-12-16,0 45-5 15,0 0-18-15,0 0-6 0,0 0-4 16,0 0-9-16,0 0 0 16,0 0-1-16,0 0 0 15,0 0 0-15,0 0 1 16,0 0 0-16,0 0 6 15,0-1 4-15,20-3 21 16,11-5 8-16,12-1-19 16,8-3-9-16,7 0-10 15,4-1 1-15,1-2 4 16,-3 0-5-16,-2 0 9 16,-2-2 0-16,-2 4-4 15,-6 0-3-15,4 2 3 16,-4 2 37-16,1 6-27 15,1 0-14-15,-4 4 0 16,-4 0-2-16,-1 0 1 0,-6 4-1 16,-8 2 0-16,-5 2-1 15,-4-4 1-15,-5 0 0 16,1-4 0-16,4 0 1 16,2 0 0-16,6 0 0 15,8 0 0-15,6 0-1 16,5-4 1-16,1-4-1 15,1 2 1-15,-3 2 0 16,-5-6 0-16,-8 6 0 16,-9 0 1-16,-6 0-2 15,-3-4 7-15,-2 4-6 16,0-2 9-16,4-4 3 16,4 2-7-16,1-4-5 0,-3 2-1 15,1 2-5-15,-2-2-43 16,-5 6-95-16,-6-6-218 0</inkml:trace>
  <inkml:trace contextRef="#ctx0" brushRef="#br0" timeOffset="62957.1345">27042 16150 18 0,'0'0'24'15,"0"0"-14"-15,0 0-8 16,0 0 9-16,0 0-11 16,0 0 1-16,0 0 0 0,-3 0 0 15,3 0 105 1,0 0 47-16,0 0-37 0,0 0-30 16,0 0-12-16,0 0-8 15,0 0-11-15,0 0-3 16,0 0-6-16,0 0-24 15,0 0-11-15,0 0-11 16,0 0-7-16,0 0 6 16,0 0 0-16,0 0-5 15,0 0-1-15,0 0 1 16,0 0 6-16,13 0 22 16,8 0 31-16,10 0 2 0,9-12-22 15,11 2-20-15,3-8-2 16,0 4-11-16,-10 2 0 15,-11 4 0-15,-12 6 0 16,-13 2-1-16,-3 0-18 16,-3 0-3-16,-2 0 4 15,2 0-7-15,2 10 19 16,1 0 5-16,0 6 1 16,1-2 0-16,3-2 1 15,3 2 0-15,-2 0 0 16,3-2-1-16,3 2 0 15,5-8 12-15,0 2-11 16,8-8 9-16,3 0 17 16,5 0-9-16,2 0 6 15,-4 0-11-15,1-4-6 0,-3-6-5 16,-2 2 4-16,-4 0-5 16,0 2 1-16,-7 2-2 15,-2 4 2-15,-2-4-2 16,-1 4 0-16,-4 0 1 15,3 0-1-15,1 0 0 16,1 0 0-16,-1 0-1 16,3 0 1-16,-3 0-3 15,1 0 2-15,-1 0 0 16,2 8-9-16,-1 0 5 16,-1 2 5-16,1-6 1 15,-3 0 6-15,0-4-7 16,3 0 6-16,-1 0 19 15,-1-8-1-15,-1-2 7 16,-4-2-14-16,-2 2-16 0,-3 2 5 16,0 0-6-16,-4 4-31 15,0 4-31-15,0 0-56 16,-4 2-97-16,-14 12-45 16,-2 4-135-16</inkml:trace>
  <inkml:trace contextRef="#ctx0" brushRef="#br0" timeOffset="72616.8345">29113 15887 162 0,'0'0'213'0,"0"0"-100"16,0 0-50-16,0 0 8 16,0 0-12-16,0 0-11 15,0 0 7-15,0 0 7 16,0 0-6-16,0 0 2 16,0 0-13-16,0 0-16 15,0 0 1-15,0 0-13 16,0 0-1-16,0 0 9 0,0 0 5 15,5-8 1 1,13 2-21-16,9-6-10 0,6 2 6 16,7 0-6-16,3 2-9 15,-5 0 8-15,-1 2-12 16,-4 2 12-16,-3 0-8 16,-4 0-2-16,-5 4 11 15,-4-4-1-15,-1 2 0 16,-5 0 1-16,1 0 0 15,-2 2 0-15,1 0 0 16,3-4-6-16,-1 4 5 16,3-4-8-16,-3 4 9 0,3-4-1 15,-3 2 1-15,0-2 2 16,-3 2-2-16,-2 0 1 16,-3 2 0-16,-5 0-1 15,0 0 0-15,0 0 0 16,0 0-1-16,0 0 0 15,0 0-5-15,0 0-1 16,0 0 1-16,0 0-7 16,0 0 1-16,0 0-8 15,0 0-26-15,-3 0 5 16,-3 0 28-16,-3 2 5 16,2 2 8-16,0 0-1 15,5 0 0-15,0-4-6 0,2 0 0 16,0 0 7-1,0 0-1-15,0 0 1 0,0 0 9 16,0 0-9-16,0 0 6 16,0 0 3-16,0 0-8 15,0 0 0-15,0 0-1 16,-4 0-4-16,-8 4-12 16,-5 0-36-16,-10 2-7 15,-22 6-16-15,7-2-137 16,4-2-130-16</inkml:trace>
  <inkml:trace contextRef="#ctx0" brushRef="#br0" timeOffset="79370.9468">29923 16651 450 0,'0'0'112'0,"0"0"-37"15,0 0-33-15,0 0-7 16,0 0-16-16,0 0-1 16,0-84 13-16,0 74 11 15,4-4 8-15,0 2 1 16,-1 6-5-16,1-2-1 15,-2 4 2-15,-2 0-12 16,2 2-20-16,-2 2-15 16,0 0 0-16,2 0 0 15,3 0-1-15,2 0-5 16,2 0 6-16,4 0-1 16,3 0 1-16,1 0 0 15,3 6-1-15,5 2-6 0,0-2 7 16,2 2 0-1,-1 0 1-15,5-4 0 0,3-4 0 16,6 0-1-16,8-8 7 16,10-18 0-16,5-6 12 15,-3-2-12-15,-8 6 0 16,-15 2 9-16,-12 12 6 16,-12 4 17-16,-8 10-8 15,-3 0-31-15,-2 0-23 16,0 6-37-16,3 16 29 15,-1 4 31-15,4 6 0 16,3 2 1-16,3-2 5 16,5-6-6-16,5 2 0 0,5-6 1 15,9 0 6-15,6-4 2 16,3 4-8-16,1-8 7 16,-1 4-2-16,-3-5-6 15,1-4 1-15,-3 0-1 16,0-5 7-16,-1-4 1 15,4 0-7-15,-3 0 1 16,0-4 4-16,-3-5-6 16,-12 5 5-16,-4-1-5 15,-7 5-6-15,-6 0-7 16,-1 9-10-16,-1 14 5 16,4 3 4-16,1 2 14 15,2-2 1-15,5-4-1 16,7-8 1-16,10-6 7 15,14-8 15-15,6 0 7 0,10-16 2 16,-1-2-19-16,-3 0 5 16,-12 0-17-16,-7 4 9 15,-9 6-9-15,-6-2 5 16,-4 1-5-16,-1 4-1 16,-2 1 0-16,-2-5 0 15,-2 1-10-15,-12-10-61 16,-1 4-144-16,-3-8-770 0</inkml:trace>
  <inkml:trace contextRef="#ctx0" brushRef="#br0" timeOffset="83590.2801">21772 10212 185 0,'0'0'296'0,"0"0"-115"16,0 0-13-16,0 0-28 15,0 0-52-15,0 0-5 16,0-9 8-16,0 6-7 15,0 3 3-15,0-1-4 16,0 1-8-16,0 0-5 16,0-3-28-16,0 3-15 15,0-2-15-15,0 2-11 16,0 0-2-16,0 0-4 16,0 0-3-16,2 0 2 15,1 0-12-15,5 0 2 0,6-1 0 16,9-2 2-16,5-1 14 15,10 3-1-15,2-3-7 16,2-1 8-16,1 4-10 16,-3-3-10-16,-2 1-9 15,-3 2 0-15,-4-2-11 16,0 3-45-16,8 0-111 16,-8 7-118-16,-4 0-216 0</inkml:trace>
  <inkml:trace contextRef="#ctx0" brushRef="#br0" timeOffset="84094.5575">22254 9976 555 0,'0'0'243'16,"0"0"-141"-16,0 0-24 15,0 0-29-15,0 0-34 16,0 0-12-16,0 0-3 16,6-2-16-16,-1 2-6 15,3 6-4-15,2 10 0 16,3 8 3-16,2 6 3 15,3 8 2-15,-2 5 18 16,1 4 15-16,-6 4 43 16,-1 1 18-16,-10-2-9 0,0 0-31 15,-10-2-4 1,-16-4 1-16,-7-2-33 0,-10 4-32 16,8-14-108-16,12-11-135 15</inkml:trace>
  <inkml:trace contextRef="#ctx0" brushRef="#br0" timeOffset="84884.762">23123 9990 591 0,'0'0'225'16,"0"0"-24"-16,0 0-45 0,0 0-53 16,0 0-14-16,0 0-33 15,0 0 8-15,8-58-6 16,-8 48-29-16,0 0 11 15,-15 2-21-15,-7 2-19 16,-12 6-35-16,-9 0-13 16,-7 2 1-16,-2 16 21 15,6 2-15-15,7 2 14 16,10-2 8-16,10-2-9 16,5-2 8-16,5 0-18 15,5 0 12-15,2 6 9 16,2 2-3-16,0 6 8 15,0 6 12-15,0 6 0 16,0 7 0-16,4 7 0 0,-2 2-2 16,-2 2 2-1,0 0 0-15,0-1 2 0,0-4-2 16,-2 3-2-16,-9-3 2 16,-3-1 13-16,-1-2 16 15,-5-2-7-15,-1-6-22 16,4-5 10-16,1-8-4 15,3-7-5-15,7-5 0 16,4-7-1-16,-2-8 0 16,4-2 1-16,0-2 27 15,0 0 22-15,0 0-12 0,0 0 25 16,14 0-4 0,11-8-24-16,15-6-20 0,11-2-5 15,4-1-9-15,3 3-1 16,5 0-98-16,-16 6-151 15,-16-2-310-15</inkml:trace>
  <inkml:trace contextRef="#ctx0" brushRef="#br0" timeOffset="85243.0957">22761 10587 595 0,'0'0'193'0,"0"0"-67"15,0 0-12-15,0 0-38 16,0 0-12-16,0 0 1 16,0 0 6-16,0 0-3 15,0 0-14-15,16 0 1 16,13-5-18-16,20-12-13 16,18-1 4-16,13-4-27 0,12 2-1 15,-1 10-51-15,-22 6-193 16,-34 4-445-16</inkml:trace>
  <inkml:trace contextRef="#ctx0" brushRef="#br0" timeOffset="86030.1734">22951 10944 543 0,'0'0'148'16,"0"0"-48"-16,0 0-25 0,0 0-27 15,0 0-12-15,0 0-7 16,138-30-11-16,-104 28-12 15,10 2-6-15,-9 0-113 16,-6 0-251-16</inkml:trace>
  <inkml:trace contextRef="#ctx0" brushRef="#br0" timeOffset="93240.0171">20156 8847 400 0,'0'0'236'0,"0"0"-130"0,0 0-31 16,0 0 17-16,0 0-14 15,0 0-26-15,0 0-8 16,0 0-14-16,0 0-11 16,0 0-2-16,0 0-4 15,0 0-12-15,0 0 0 16,0 0-1-16,6 0 0 15,0 0-1-15,5 0-9 16,7 0 9-16,11 0 1 16,13 0 1-16,12 0 16 15,6 0-5-15,5 0-2 16,1-4 3-16,3-2-7 16,1-4 7-16,1 0-6 15,-2-2-7-15,-5 2 12 0,-8 2-11 16,-12 0 0-16,-15 4 0 15,-8 2 1-15,-13 0-1 16,-2 2 5-16,-6 0-5 16,0 0-2-16,0 0-5 15,0 0-16-15,-21 0 15 16,-19 0-2-16,-40 16-39 16,-43 8-36-16,-47 8-28 15,-9-4-39-15,38-8-65 16,41-12-380-16</inkml:trace>
  <inkml:trace contextRef="#ctx0" brushRef="#br0" timeOffset="108583.0292">3858 7628 80 0,'0'0'242'0,"0"0"-114"15,0 0-61-15,0 0-30 16,0 0-7-16,0 0-6 16,0 0 7-16,0 0 17 15,0 0-9-15,0 0-4 16,0 0 12-16,0 0-2 15,0 0 11-15,0 0-1 16,0 0-3-16,0 0 9 16,0 0-12-16,0 0 10 15,0 0-1-15,0 0-8 0,0 0-3 16,0 0-10 0,0 0-11-16,0 0 1 0,0-2-18 15,0 2 0-15,5-2-9 16,4 2-8-16,4 0 2 15,12 0 0-15,8 0-2 16,17 0 8-16,29 0-1 16,42 0 1-16,39-9 0 15,12-4 10-15,-27-1-1 16,-39 4-8-16,-45 2 0 16,-14 3 9-16,-5 1-10 15,-2 0-1-15,-9 0 1 16,-13 4 0-16,-11 0 0 15,-5 0 6-15,-2 0-3 0,0 0 14 16,0 0 1-16,0 0 9 16,0 0-3-16,0 0-16 15,0 0-8-15,0 0-16 16,6-7-103-16,6-1-216 16,-6-9-548-16</inkml:trace>
  <inkml:trace contextRef="#ctx0" brushRef="#br0" timeOffset="112363.9572">22699 11504 421 0,'0'0'202'0,"0"0"-105"15,0 0 8-15,0 0-11 0,0 0-38 16,0 0-18-16,0 0 4 16,4 0 4-16,-4 0-3 15,2 0-18-15,-2 0 3 16,3 0-20-16,4 0 1 15,8 0-9-15,19-4-9 16,17-8 9-16,20-4 1 16,12 0 0-16,4 0 1 15,-7 2-2-15,-12 4-12 16,-12 4-4-16,-17 1-6 16,-15 4 8-16,-10 1-31 15,-14 0-72-15,0 6-124 0,-17 6-84 16</inkml:trace>
  <inkml:trace contextRef="#ctx0" brushRef="#br0" timeOffset="137009.4624">15217 5671 166 0,'0'0'188'0,"0"0"-96"16,0 0 29-16,0 0-7 0,0 0 12 15,0 0-21-15,-4-21-47 16,4 10 14-16,-2-4-27 16,-1 4 14-16,3 0 12 15,-2 5-30-15,2 5-2 16,0-2-39-16,0-1-26 16,5 0-26-16,12-2 33 15,3 1 19-15,5 0 0 16,-5 5 0-16,0 0-12 15,-2 18-30-15,-3 9 6 16,1 1 22-16,-1-2 12 16,4-4 2-16,1-8-2 0,2-8 1 15,2-4 1 1,1-2 0-16,0 0 18 0,-8 0-12 16,-1 0-6-16,-10 0 3 15,-1 0-3-15,-3 0-64 16,2 0 15-16,1 7 33 15,2 2 16-15,6-3 0 16,10-6 6-16,8 0 17 16,11-6-7-16,5-12 13 15,-1-2 0-15,-7 4-24 16,-11 6-5-16,-8 7-1 16,-4 3-12-16,-3 0-16 15,8 15-8-15,8 3-20 16,11 4-73-16,53 6-18 15,-10-6-66-15,1-2-170 0</inkml:trace>
  <inkml:trace contextRef="#ctx0" brushRef="#br0" timeOffset="138203.0483">22262 11534 355 0,'0'0'88'0,"0"0"30"15,0 0-44-15,0 0-26 16,0 0 24-16,0 0 13 16,0 0-6-16,-2-2-5 15,2 2-19-15,0 0-13 16,0 0-25-16,0 0-17 16,0 0 7-16,0 0-7 15,0-2-1-15,23 0-1 16,34-4-14-16,55-6 16 15,50-2 16-15,17 2-4 0,-26 6-11 16,-41 6-1 0,-45 0-18-16,-7 0-21 0,9 4-25 15,9 10-24 1,43 10-6-16,-26-4-96 0,-15-8-190 16</inkml:trace>
  <inkml:trace contextRef="#ctx0" brushRef="#br0" timeOffset="158728.6876">3932 7716 383 0,'0'0'222'0,"0"0"-124"16,0 0-15-16,0 0 38 0,0 0-29 16,0 0-14-16,0-40 9 15,0 36-3-15,0 2-35 16,0 0-9-16,0 0-4 16,0 2-17-16,0-2-14 15,0 2-5-15,0 0 0 16,0 0-2-16,0 0-12 15,0 0-8-15,3 0-25 16,1 0-12-16,2 0 3 16,3 0 34-16,1-2 13 15,2 0 8-15,2-2-8 16,1 0 9-16,6-4 0 16,0 0 11-16,4-2-4 0,0-1-6 15,4 2 4 1,0-4-4-16,6 2-1 0,3-1 0 15,1-2 0 1,1 0 6-16,-5 1-6 0,-8 5 0 16,-5 2 0-16,-6 4-1 15,-3 2-7-15,-2 0-2 16,2 0 1-16,1 0-8 16,1 11 8-16,3 3-1 15,0 0 1-15,2 2 3 16,-2-2 5-16,0 1 0 15,2-2-7-15,-3-1 8 16,1-2 0-16,5-2 0 16,-1-6 10-16,2-2-3 15,3 0 9-15,2-10-2 0,2-10 7 16,-4 0-1-16,-2 0-11 16,-8 8 1-16,-5 8-10 15,-6 4-24-15,1 0-16 16,5 9-1-16,-2 9 6 15,3 3 17-15,1-5 10 16,1-3 8-16,4-2 8 16,5-7-7-16,5-4 17 15,7 0 1-15,-1 0-7 16,3-6 2-16,-2 0-13 0,-1 2-1 16,21-6-69-1,-9 3-155-15,-3-4-344 0</inkml:trace>
  <inkml:trace contextRef="#ctx0" brushRef="#br0" timeOffset="161132.4283">22512 11546 446 0,'0'0'193'16,"0"0"-77"-16,0 0-44 15,52-118-49-15,-37 86-3 16,-1 5 6-16,-6 9 42 16,-4 6-48-16,-4 6-20 15,3 6-1-15,-3 0-48 16,0 0-45-16,0 0-19 16,0 9 28-16,0 10 56 0,0 7 28 15,0 5 1-15,0 1 6 16,0 0-5-16,2-2-1 15,6-4-6-15,4-6 6 16,3-4 0-16,1-6 1 16,4-6 35-16,7-4 27 15,2 0 21-15,6-2-20 16,4-14-20-16,-4 0-12 16,-1 0-23-16,-8 4 0 15,-6 4-9-15,-8 4-1 16,-6 4-12-16,1 0-7 15,-1 0-3-15,4 0 1 16,5 10 4-16,7 0 18 16,7-2 0-16,9-2 11 15,11-6 30-15,16 0 6 16,10-2 11-16,8-12 0 0,0-4-30 16,-10 4-17-16,-13 4-11 15,-16 6-9-15,-13 4-60 16,-21 16-103-16,-8 14-57 15,-2 2-17-15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20:09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 3148 59 0,'0'0'106'0,"0"0"-79"15,0 0 41-15,0 0 10 16,0 0-18-16,0 0 7 0,0-78-7 16,-2 68-42-1,0 2-10-15,-2 0 10 0,4 2-7 16,-2 0-1-16,2-1 12 15,-2 3 8-15,-2 0 19 16,4 1 3-16,0-1 6 16,0-3-23-16,0 2-11 15,0-5-8-15,0-4-3 16,0-3-12-16,4-1 10 16,2-2-10-16,0 2 0 15,1 4 1-15,-3 2-1 16,4 4 6-16,-2 0-6 15,3-2-2-15,4-2 1 16,1 0 0-16,1 0 0 16,-3 2 0-16,-6 4 0 0,-4 6-7 15,2 0-18 1,1 0-28-16,7 14 1 0,3 8 32 16,5 4 11-16,3 2 9 15,6-3 1-15,6-6 2 16,5-5 10-16,6-10 1 15,10-4 1-15,6-1-1 16,5-20-1-16,3 1-3 16,-1 0-8-16,-7 4-1 15,-6 8-1-15,-8 6 0 16,-2 2-11-16,-2 0 3 16,1 10-3-16,3 4-2 15,4 2 12-15,4 0 0 16,6 1 1-16,9-6 1 15,10 0-1-15,8-5 1 0,9-2 5 16,-3-3-6-16,-5 3 0 16,-13-1 0-16,-9 0-20 15,-13 1-3-15,-4 0 11 16,-1-1 12-16,0-3-1 16,10 0 0-16,9-13 1 15,12-10 0-15,10-10 0 16,7-5 6-16,-2 0-5 15,-9 4 12-15,-11 8-1 16,-21 10-6-16,-12 10-6 16,-14 6-14-16,-4 0-5 15,-6 12 18-15,6 10-5 16,4 0 6-16,9 2 0 0,7-4 1 16,10-6 0-16,7-4 18 15,8-4 20-15,3-2-9 16,-4 0-17-16,1 0-11 15,-4 2-1-15,3-2 0 16,2-1 8-16,10-3-8 16,27-9 6-16,33-27 3 15,-8 0 9-15,-10 4-7 16,-22 4-2-16,-34 16-10 16,-3 4 1-16,-4 2-1 0,-18 6-15 15,-10 0-4 1,-10 6 9-16,-2 6-3 0,-4-2 3 15,-6-4 10-15,-2-2 1 16,-4-2 9-16,3-2 19 16,3 0-3-16,11 0-5 15,14 0 30-15,15-4-11 16,19-6-22-16,13 0-8 16,31 0-10-16,35 0 1 15,28-2-1-15,4 0 0 16,-11 2 1-16,-24 2 0 15,-36 6-1-15,-26 2-23 16,-23 0-12-16,-18 2-34 16,3 14 0-16,-1 6-32 15,8 28-45-15,-17-8-6 16,-10-2-86-16</inkml:trace>
  <inkml:trace contextRef="#ctx0" brushRef="#br0" timeOffset="14049.0375">22073 9904 428 0,'0'0'118'15,"0"0"32"-15,0 0-89 16,0 0 121-16,0 0-42 0,0 0-88 16,-9-17-14-1,6 16 12-15,-1 1 7 0,2 0 2 16,-2 0-17-16,2 0-17 16,-1 0-6-16,1 0-9 15,2 0-9-15,0 0-1 16,0 0 0-16,0 0-11 15,0 0-15-15,7 0-19 16,13 0 0-16,16 0 13 16,19 0 32-16,41 6-7 15,48 0 14-15,49-4-7 16,11-1 10-16,-15 2-10 16,-46-1 0-16,-54 4-18 15,-15 6-96-15,-27-2-109 16,-16-4-158-16</inkml:trace>
  <inkml:trace contextRef="#ctx0" brushRef="#br0" timeOffset="14436.4894">23249 9481 770 0,'0'0'135'16,"0"0"-36"-16,0 0-30 15,0 0-17-15,0 0-36 0,0 0-16 16,0 0-14 0,-10-5-18-16,10 23 20 15,0 7 11-15,8 5-9 0,3 6 10 16,3 4-7-16,5 6 7 15,6 4 0-15,8 4-1 16,7 7 1-16,3 1 0 16,-1-2 1-16,-6-2 0 15,-12-6 5-15,-8-3-5 16,-16-6 9-16,-2 0 0 16,-36-2 11-16,-19 0 23 15,-15-3-44-15,-1-10-8 16,8-10-79-16,24-18-52 15,22-16-31-15</inkml:trace>
  <inkml:trace contextRef="#ctx0" brushRef="#br0" timeOffset="15248.3777">25049 9501 307 0,'0'0'317'0,"0"0"-155"0,0 0-13 16,0 0-13 0,0 0-54-16,0 0 12 0,0 0-46 15,-40-55-36-15,11 41-4 16,-2 3-8-16,-2 0-1 16,0 7 0-16,1 4-1 15,1 0-8-15,2 0 0 16,0 12 9-16,0 5 0 15,7 5-1-15,0 4-18 16,2 8 4-16,1 8 10 16,2 8-2-16,3 6 7 15,1 4-11-15,3 2 12 16,0 7-1-16,3 1-9 16,1 6 10-16,0 4-2 15,-4 6 2-15,-1 4 0 0,-4 1 2 16,-1-3-1-16,-4-1-1 15,-4-3 1-15,-5-4 8 16,0-4-2-16,0-6-6 16,4-8 0-16,5-9 5 15,5-9-4-15,6-11-2 16,-1-8 0-16,8-7 1 16,0-10-1-16,2-4 1 15,0-4-1-15,0 0 0 16,0 0 19-16,0 0 10 15,0 0-6-15,4 0-2 16,12 0-4-16,11-6-7 16,17-4 12-16,23-6-22 15,49-16-40-15,-12 5-164 0,-16-5-182 0</inkml:trace>
  <inkml:trace contextRef="#ctx0" brushRef="#br0" timeOffset="15652.7878">24386 10311 712 0,'0'0'124'16,"0"0"8"-16,0 0-72 0,0 0-21 16,0 0-16-1,0 0-22-15,118-49 0 0,-20 38-1 16,33 0 0-16,27 10 0 16,-21 1-105-16,-39 0-185 0</inkml:trace>
  <inkml:trace contextRef="#ctx0" brushRef="#br0" timeOffset="19308.3548">3683 6400 756 0,'0'0'139'0,"0"0"-35"15,0 0-32-15,0 0 31 16,0 0-16-16,0 0-12 16,-8-22-2-16,8 22-18 15,0 0-25-15,-2 0-30 16,2 0-23-16,-2 4 6 16,2 10-7-16,0 7 15 15,0 1 9-15,2 0 1 16,10-2 0-16,-1-6 0 0,2-6-1 15,5-6 2 1,2 0-2-16,4-2 7 0,3 0-7 16,-2 0-18-16,-1 6-37 15,-3 6-35-15,-2 4 12 16,-1 6 19-16,-2 4 33 16,4 0 19-16,0-2 6 15,6-6-3-15,11-8 4 16,9-10 10-16,16 0 3 15,15-22 25-15,4-10 14 16,-2-6 0-16,-15 2-9 16,-14 2-4-16,-19 6 3 15,-14 4 12-15,-8 2-20 0,-9 0-16 16,0-2-5-16,-4-1-13 16,-18-3-41-16,-7 2-35 15,-8 4-57-15,-20 8-106 16,6 10-55-16,6 4-255 0</inkml:trace>
  <inkml:trace contextRef="#ctx0" brushRef="#br0" timeOffset="19793.5544">4772 5777 669 0,'0'0'204'0,"0"0"-84"16,0 0 8-16,0 0-41 15,0 0-72-15,0 0-15 16,0 0-30-16,0 30-21 16,-4 8 38-16,2 33-38 15,2-8-112-15,0-8-137 0</inkml:trace>
  <inkml:trace contextRef="#ctx0" brushRef="#br0" timeOffset="20286.3524">4739 6709 795 0,'0'0'192'0,"0"0"-97"16,0 0-77-16,0 0-1 0,0 0-17 15,0 0-18-15,0 0-18 16,-11 52 29-16,-1-17 1 16,6 7-61-16,1-8-119 15,5-14-127-15</inkml:trace>
  <inkml:trace contextRef="#ctx0" brushRef="#br0" timeOffset="20457.0894">4961 6761 454 0,'0'0'640'0,"0"0"-517"0,0 0-102 15,0 0-21 1,0 0-11-16,0 0-13 0,0 0 1 15,0 95-32 1,0-59-148-16,0-8-153 0</inkml:trace>
  <inkml:trace contextRef="#ctx0" brushRef="#br0" timeOffset="26538.219">23916 11714 373 0,'0'0'159'16,"0"0"-20"-16,0 0-80 16,0 0-26-16,0 0-32 15,0 0-1-15,158-47 0 16,-69 26 0-16,26-3 12 16,35 2 8-16,28 4 5 15,-26 8-25-15,-32 0-133 0</inkml:trace>
  <inkml:trace contextRef="#ctx0" brushRef="#br0" timeOffset="27821.665">4003 7171 307 0,'0'0'182'0,"0"0"-91"16,0 0 41-16,0 0-7 15,0 0-16-15,0 0-35 16,-16 0-20-16,16 0-17 16,0 0-11-16,0 0-7 15,0 0-17-15,0 0-1 0,0 0 5 16,8 0-6-16,11-3-13 16,14 3 6-16,39-4 7 15,53-1 24-15,62-9-10 16,31-3-2-16,12 3-12 15,-56 6-76-15,-58 2-276 0</inkml:trace>
  <inkml:trace contextRef="#ctx0" brushRef="#br0" timeOffset="29483.2924">28646 6270 894 0,'0'0'181'15,"0"0"-83"-15,0 0-39 16,0 0 37-16,0 0-32 15,0 0-40-15,4-28-24 16,-4 32-20-16,2 22-24 16,-2 32 24-16,0 41 19 15,0 31 1-15,-13-4 6 16,-1-19-5-16,6-35-1 16,5-24 2-16,3 2-2 15,0-4 1-15,0-2 6 0,5-18-6 16,7-16 9-16,-2-10-8 15,1-8 24-15,1-32-26 16,-10-12-45-16,-2-8-68 16,-27 2 6-16,-22 13 17 15,-11 20 55-15,-5 21 25 16,5 4 10-16,7 28 6 16,12 12 1-16,14 2 6 15,17 2-12-15,10-2 12 16,6-2-1-16,27-4-3 15,19-4 12-15,15-8 5 16,31-6 0-16,47-11-26 0,-21-7-78 16,-14 0-185-16</inkml:trace>
  <inkml:trace contextRef="#ctx0" brushRef="#br0" timeOffset="30404.9284">29570 6367 383 0,'0'0'185'0,"0"0"-60"16,0 0-27-16,0 0 45 15,0 0-2-15,0 0-40 16,0 0 0-16,43-91-15 16,-43 89-15-16,0 2-33 15,0 0-38-15,-24 0-23 16,-22 18-44-16,-16 10 48 15,-9 6 9-15,4 4 9 16,11-1 1-16,25-7-44 16,18-6-20-16,13-2 2 0,3-6 7 15,32 0 38-15,13-2 11 16,13-4 6-16,1-2 1 16,-10 2-1-16,-21 2-45 15,-25 6-154-15,-8 6 31 16,-40 8 125-16,-16 2 43 15,-2 1 20-15,4-5 35 16,16-6 6-16,18-6-17 16,15-4-44-16,7-5 1 15,21 2-1-15,27-4 26 16,41-2 15-16,5-1-15 16,47 2-26-16,-24 0-106 15,-41-4-263-15</inkml:trace>
  <inkml:trace contextRef="#ctx0" brushRef="#br0" timeOffset="30731.1919">27588 7660 973 0,'0'0'196'16,"0"0"-136"-16,0 0-60 0,0 0-5 16,189-10-1-16,27-8 6 15,62-6 20-15,53-1 26 16,16 6-4-1,-13 2-15-15,-4 13-16 0,-30 4-8 16,-45 18-3-16,-64 17-122 16,-72-7-207-16,-61-8-551 0</inkml:trace>
  <inkml:trace contextRef="#ctx0" brushRef="#br0" timeOffset="31566.2843">28568 8091 879 0,'0'0'166'0,"0"0"-63"15,0 0-71-15,0 0-32 16,0 0-3-16,0 0-33 0,0 0 23 16,-7 102 7-16,0-42 4 15,5 5 2-15,2-1 0 16,0-6 1-16,0-4 17 16,0-8-17-16,0-8 9 15,0-3-8-15,2-8 5 16,0-3-1-16,-2-6-5 15,3-7 0-15,-3-4 6 16,0-4-5-16,2-3 8 16,-2 0 7-16,0 0 9 15,0 0 32-15,0-8-1 16,-5-16-57-16,-16-9-52 0,-8-5-54 16,-8 2 38-1,2 4 42-15,-3 12 22 0,1 12-2 16,-9 8 6-1,-4 6-31-15,-10 20-12 0,-3 6 24 16,7 4-7-16,9 2 13 16,16-2 12-16,14-1 0 15,10-5-9-15,7-2 4 16,7-2 6-16,22-2 0 16,15-4 7-16,16-4 9 15,18-6 1-15,29-4 5 16,45-6-22-16,-21 0-118 15,-17-18-271-15</inkml:trace>
  <inkml:trace contextRef="#ctx0" brushRef="#br0" timeOffset="32189.2773">28895 8464 679 0,'0'0'180'0,"0"0"-8"16,0 0-47-16,0 0-43 15,0 0-11-15,0 0-38 16,0 0-33-16,0-14-1 16,0 14-21-16,0 12-4 15,0 10 7-15,0 8 18 16,0 8 1-16,0 0-2 0,0-4 1 15,12-4 0 1,3-8 1-16,8-8 0 0,8-9 8 16,4-5 19-16,7 0 38 15,-3-14-15-15,-6 0-18 16,-11 0-16-16,-11 6 1 16,-6 5-5-16,-3 1-12 15,-2 2-29-15,0 0-25 16,0 0-25-16,0 0 3 15,6 2 5-15,8 9 47 16,8 0 22-16,11 0 2 16,12-1 50-16,9-9 10 15,1-1 3-15,1-1 2 16,-7-21-4-16,-9-6-12 16,-7-7-5-16,-10-3-28 15,-12 0-16-15,-11-2-71 16,-17-6-103-16,-17 9-153 0,-4 10-219 15</inkml:trace>
  <inkml:trace contextRef="#ctx0" brushRef="#br0" timeOffset="32622.6503">29757 8735 856 0,'0'0'175'0,"0"0"-80"0,0 0-74 15,0 0-21-15,0 0-13 16,0 0-34-16,0 0 16 16,-19 68 23-16,5-14-66 15,1-8-143-15,7-12-129 0</inkml:trace>
  <inkml:trace contextRef="#ctx0" brushRef="#br0" timeOffset="32837.7285">30069 8779 967 0,'0'0'153'0,"0"0"-129"15,0 0-24-15,0 0-18 16,0 0 3-16,0 0 15 15,0 0 7-15,0 132-7 16,10-98-88-16,3-14-175 0</inkml:trace>
  <inkml:trace contextRef="#ctx0" brushRef="#br0" timeOffset="33328.8319">29813 7858 380 0,'0'0'381'16,"0"0"-144"-16,0 0-88 16,0 0-41-16,0 0-71 15,0 0-37-15,0 0-32 16,0 24 17-16,-8 11 15 0,8 15-73 15,0-10-165-15,0-21-620 16</inkml:trace>
  <inkml:trace contextRef="#ctx0" brushRef="#br0" timeOffset="118900.4687">24270 8356 641 0,'0'0'127'0,"0"0"-25"16,0 0-28-16,0 0 3 15,0 0 2-15,0-95-7 16,0 77 11-16,0 2 13 16,0-2-25-16,0 0-15 15,0 0-6-15,-2 0-5 0,-3-4 7 16,-1-2-14-16,-4-4-7 16,4-2-4-16,-3-6 8 15,1-2 3-15,0-4-13 16,2-3 3-16,-3 0-9 15,0-4 2-15,0-1-2 16,-4-2 7-16,-1 0-11 16,-3-4-4-16,-2-2 0 15,0 0 8-15,-1-5-3 16,-1-1-7-16,2-2-8 16,-2-4 15-16,3-1-10 15,-1 1-6-15,0 4 6 16,2 4-5-16,-1 0 7 15,-2 4-7-15,0 0 0 0,-2 0 5 16,-5-3-5-16,0 3 5 16,-4-4 0-16,0 2-5 15,-1-2 13-15,-3-3-13 16,-3 3-1-16,-3-4 1 16,-1 2 0-16,-4-3 12 15,-3 3-4-15,-5-2-3 16,1 0 12-16,-3-2-18 15,-2-4 6-15,-2-4 0 16,-2-5 0-16,-5-3 1 0,-3 0-7 16,-7 2 0-1,-4-2 1-15,-6 3-1 0,-1 1 0 16,-6 0 7-16,-2 0-7 16,-2 2-1-16,-17-11 0 15,-24-9 1-15,-23-10-1 16,-6 2-5-16,8 7-1 15,10 15 6-15,19 4 2 16,0-5-1-16,-1-1 0 16,-2-2 0-16,3 4 0 15,-5 4 0-15,0 3 0 16,-1 5 0-16,-4 6-1 16,5 6-6-16,0 4 6 15,5 3-9-15,6 6 9 16,23 7 1-16,17 9-1 0,20 5 1 15,1 2-1 1,-8-2 1-16,-10-4 0 0,-9-4 0 16,4 4 0-16,0 2-1 15,2 2-8-15,0 2 9 16,5 1-1-16,2 4 1 16,7-2-1-16,6 3 0 15,5 3 0-15,4-2-5 16,0-1 6-16,-4 2 0 15,0 0-9-15,-3 0 7 16,-1 0 1-16,1 4 0 16,1 0 0-16,-2 0-1 15,-1 4 1-15,-6 0 0 0,-3 0-8 16,-3 0 8-16,-2-2 0 16,2 0-7-16,-2 0 8 15,4 0-1-15,-4 2 1 16,2 0-1-16,-4 0-5 15,-6 0 6-15,-2 0-2 16,-7 2 1-16,-1 2 0 16,-6 0-1-16,0 0-4 15,1 2 6-15,0-2-1 16,2 0 0-16,1 2 1 16,-1-2 0-16,0 0 0 15,-2 1 0-15,-3 2 0 16,-18 1-1-16,14 0 1 15,-2 0-1-15,1 0 0 16,14 0 1-16,-10 0-2 0,0 1 1 16,4 3 1-16,-4 3-1 15,0 0 0-15,0 0 0 16,-2 1 0-16,2-2 0 16,3 2 1-16,3-1-2 15,4 2 1-15,5 1 0 16,2-2 0-16,5 0-1 15,-3 2-7-15,2-2 9 16,-2 0 5-16,-3 2-5 16,1-2-1-16,0 2 0 15,-5-2-2-15,1 2 1 16,-1-2 1-16,1 0 0 0,-1 2 0 16,1-2-5-1,1 2 6-15,1 2 0 0,-1-2 0 16,1 2-1-16,2 0 1 15,3 0-1-15,-1 0 1 16,-3 1-1-16,-1-2 1 16,-5 1 0-16,-4 2-1 15,-1-1-1-15,4-2-4 16,3 1 0-16,9 1 5 16,3-3 1-16,0 2-2 15,-1 2 1-15,-3-2-6 16,-1 2 6-16,0 0 1 15,0 0-1-15,-3 0 1 0,1 2-2 16,0 2 1 0,5 0 1-16,3-2 0 15,6-2 2-15,3-2-2 16,1 0 0-16,-2 2 0 0,-6 0-1 16,-3 2 0-16,-2 2 1 15,-1 0-1-15,0 3 0 16,-2-2-1-16,0 1 2 15,-1 2 0-15,-4 3-1 16,-7-1 0-16,-18 10 1 16,-26 6-1-16,14 0 1 15,11-4-1-15,20-2 0 16,22-6 1-16,-11 6-2 16,-9 3-4-16,5-4-5 15,4 2-3-15,5 1 13 0,1 0-14 16,6 2 6-16,1 2-1 15,3 4 0-15,2 2 0 16,0 2-6-16,3-4 2 16,4 0 7-16,5-5-3 15,1-3 8-15,2 0 1 16,1 4-7-16,0 0 7 16,-3 6 0-16,-2 1 0 15,2 0 1-15,0 0-1 16,6-1 1-16,0-2-1 15,3-4 1-15,3 0 0 16,-2-2 0-16,-4 2 1 16,-1 0-1-16,-2 3 0 15,-3-3 0-15,2 0-1 0,-2 2 0 16,6-4 1-16,-2 2 0 16,5-2-1-16,3 0 1 15,4-2 0-15,1 0-1 16,6 0 1-16,4-1-2 15,0 1 2-15,3-2-1 16,-3 2 0-16,-5 2 0 16,-2 2 1-16,1 2 0 15,-3-2 1-15,3-2 0 16,3-6 0-16,3-4-1 16,3-3 0-16,-1-3 1 15,-5-2 0-15,-10 4-1 16,-9 6 1-16,-11 6 0 0,-7 4 1 15,-3 0-2-15,9-2 1 16,13-8-1-16,16-7 0 16,14-12 0-16,14-4 0 15,6-7-1-15,0 0-15 16,10 0-82-16,46-22-120 16,0-5-5-16,-10-3-331 0</inkml:trace>
  <inkml:trace contextRef="#ctx0" brushRef="#br0" timeOffset="119538.16">5142 5456 468 0,'0'0'180'16,"0"0"-47"-16,0 0 18 15,0 0-29-15,0 0 9 16,0 0-61-16,0 0 2 15,-20-72 11-15,20 70-29 16,-3 2-37-16,3 0-17 16,0 0-17-16,0 6-9 0,0 22-28 15,0 16 40 1,-4 20 14-16,-5 14 0 0,-2 13 1 16,-4 5 5-1,2 0-6-15,-1-2 0 0,7-5 0 16,5-7-6-1,2-14 6-15,0-14 0 0,11-14 0 16,7-16 0-16,-1-11-1 16,10-13 1-16,9 0 10 15,13-21 41-15,16-15-12 16,10-4-20-16,8 2-19 16,-1 4-44-16,12 12-102 15,-23 8-128-15,-19 6-463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20:57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14700 7702 100 0,'0'0'226'0,"0"0"-99"15,0 0-20-15,0 0-12 16,0 0-7-16,0 0 15 16,-33-18-8-16,30 14-20 15,3 2 3-15,0 0-26 16,0 2-26-16,0 0-7 15,0 0-19-15,0 0 0 16,0 0-19-16,0 0-3 16,12 0 3-16,19 0 9 15,22 0 10-15,41 2 15 16,1 0-14-16,15-2-1 16,26 10-16-16,-45-2-164 15,-17-2-315-15</inkml:trace>
  <inkml:trace contextRef="#ctx0" brushRef="#br0" timeOffset="9808.2562">9041 6793 98 0,'0'0'199'0,"0"0"-73"15,0 0-6-15,0 0-1 0,0 0-20 16,0 0-11-16,-9-1-3 16,7-3-6-1,-1 1-6-15,1 2-17 0,2 1-10 16,-2 0-4-16,2 0-17 15,0 0-8-15,0 0-2 16,0 0-14-16,0 0 11 16,0 0-3-16,0 0 1 15,0 0 9-15,0 0-9 16,0 0 0-16,0 0-10 16,0-2 0-16,0 2-7 15,13 0-2-15,10-3 9 16,12-1-1-16,12 0 1 15,7-3 0-15,5-1 8 16,-1-3-8-16,0 1 7 0,-6 2-7 16,-10 2 1-16,-11 0 3 15,-8 2-4-15,-10 2-2 16,-6 2 2-16,-5 0 0 16,-2 0 1-16,0 0-1 15,0 0-5-15,0 0-5 16,0 0-6-16,0 0-19 15,0 0-20-15,-2 0-36 16,-18 18-44-16,2 4-32 16,-4-6-168-16</inkml:trace>
  <inkml:trace contextRef="#ctx0" brushRef="#br0" timeOffset="12575.9087">19508 6785 459 0,'0'0'141'0,"0"0"-64"16,0 0 22-16,0 0-13 15,0 0-1-15,0 0-7 16,0-15-32-16,0 15-5 16,0 0-14-16,0 0-2 15,0 0 4-15,0 0-2 16,0 0 12-16,0-3-1 16,0 3-15-16,0 0-1 15,7 0-22-15,6-2-9 16,10 1 2-16,15-2 7 0,7-1 1 15,7 0-1 1,4 0-7-16,2 2-24 0,18 2-28 16,-14 0-58-16,-15 0-185 15</inkml:trace>
  <inkml:trace contextRef="#ctx0" brushRef="#br0" timeOffset="25352.8004">5817 5663 459 0,'0'0'169'0,"0"0"-41"16,0 0-27-16,0 0-23 15,0 0-24-15,0 0-28 16,-11-53 0-16,11 42-10 15,0-2-8-15,0 4 18 16,0 0 44-16,0 3 4 16,0 0-19-16,0 0 19 15,0 0-19-15,0-4-31 0,0 0-15 16,5 0-2 0,-1-2 4-16,0 0 3 0,1-2-2 15,-1 2-2-15,5-4-3 16,2-4 0-16,4-4-6 15,10-6-1-15,4-6 0 16,9-4 0-16,5-5 1 16,5-1 0-16,6 0 6 15,2-2-5-15,2 2 6 16,4-2-6-16,3 2 4 16,4-2-6-16,7-3 0 15,3-3 0-15,8-2-1 16,7-4 1-16,2 0 0 15,4 2 0-15,3 2 11 16,-1 6-11-16,-2 4 10 0,1 1-9 16,-5 5-1-16,2 0 2 15,-1 0-1-15,22-8-1 16,24-12 2-16,-14 1-2 16,-11 5 2-16,-16 2-1 15,-19 8 6-15,10-2 1 16,10-4-7-16,-3 6 0 15,0 3 7-15,1 4-7 16,1 2-1-16,7 2 1 16,18-8 5-16,27-5 1 15,29-6-1-15,8-2 0 16,-18 8 4-16,-36 11 2 0,-41 12-2 16,-28 6 0-1,-1 2-8-15,32-8-2 0,32-4 1 16,36-10 0-16,3 3 4 15,-6 2-5-15,-4 4 0 16,4 4 0-16,15-4 1 16,18 4-1-16,1 0 0 15,5 2 1-15,7 2 1 16,-4 4-2-16,8 2 1 16,8 1-1-16,7 1 1 15,11 2-1-15,8-1 0 16,5-2 2-16,1 4 4 15,7-4-6-15,9 4 0 0,-1 0-1 16,-8 5 1-16,-11 2 0 16,-17 2 0-1,-14 0 0-15,-12 6 1 0,-2 4-1 16,-5 2 0-16,1 0 0 16,2-1 1-16,-5 0-1 15,2 0 0-15,1 0 0 16,-1 0 0-16,-5 0 0 15,-4 3 0-15,-6 3 0 16,-4 5 0-16,-10 0 0 16,-6 2-6-16,-7 2 6 15,-4 0-1-15,0 2 2 16,2 0-2-16,-3 4 2 16,3 2-1-16,2 2 0 15,0 2 0-15,4 3 1 0,-4 5-1 16,-5 4-1-1,-3 4 1-15,-4 4-1 0,-3 4-8 16,0 2 9-16,1 3-1 16,-1 3-1-16,2 2 2 15,-1 4-5-15,-1-2 4 16,-3-5 1-16,-5-7-1 16,-29-12 1-16,-19-8-2 15,-20-8-8-15,-5 2 10 16,12 6-6-16,12 9 6 15,11 7-1-15,-3 0-6 16,-3 0 7-16,-2 0 0 0,-7-4 0 16,-4 0 0-16,-2-4 0 15,-2-1 0-15,-1-5 0 16,0 0-1-16,1-2 1 16,-1 0-1-16,-6-4 0 15,-5-4 0-15,-6 0 0 16,-6-1 1-16,-6-6-1 15,1 1-1-15,-3 0 1 16,4 1-5-16,6-1 6 16,2 0 0-16,4 0 1 15,0 0 0-15,0 0-1 16,-6 0 0-16,2 0 1 16,-2 3-1-16,-2-2 3 15,-2 1-3-15,-6-2 1 16,-7-2 0-16,-6-3-1 0,-9-7 0 15,-7-5 0 1,-5-2-7-16,-4-5 7 0,-4-4 1 16,0 0-1-16,0 0 6 15,0 0-6-15,0 1-56 16,5-1-132-16,-3 3-54 16,-2-3-281-16</inkml:trace>
  <inkml:trace contextRef="#ctx0" brushRef="#br0" timeOffset="25808.9495">24606 4967 831 0,'0'0'128'0,"0"0"-87"15,0 0-21-15,0 0-1 16,0 0-18-16,0 0-1 16,0 0-1-16,0 14-6 15,0 4 7-15,2 8 16 0,5 10 15 16,-1 6-10-16,0 8-11 15,-4 8 3-15,-2 5 0 16,0 5 1-16,0 2-8 16,0-2-3-16,0 0 4 15,0-7-5-15,0-7-1 16,0-13 8-16,-8-8-9 16,0-11 7-16,-5-4 31 15,-8-4 47-15,-12-2 9 16,-31-2-9-16,-41-2-33 15,-2-4-23-15,2-2-12 16,12-2-17-16,8 0-30 16,11-10-140-16,19-10-339 0</inkml:trace>
  <inkml:trace contextRef="#ctx0" brushRef="#br0" timeOffset="41037.2562">17037 8300 644 0,'0'0'131'0,"0"0"-64"15,0 0-15-15,0 0 7 16,0 0 22-16,0 0-20 0,0 0-29 15,0 0-5-15,0 0-4 16,0 0-14-16,0 0 1 16,0 0 10-16,0 0 2 15,0 0 11-15,0 0-12 16,2 0 0-16,6 0-6 16,5 0-1-16,12-4 15 15,8-3 13-15,15 1-7 16,13-2 0-16,30 0-20 15,43-3-2-15,53-2-3 16,36 1-3-16,26 1-1 16,13 2-4-16,-9 5 4 15,14 0-5-15,1 4 0 16,-9 0 6-16,-3 0-7 0,-5 0-5 16,-8 0 5-16,-8 2 0 15,-11 0 1 1,-12-2 0-16,-14 0-1 0,-11 0 0 15,-17 0 0-15,-16-4 1 16,-17-4 2-16,-25 0-3 16,-25 0 0-16,-27 0 5 15,-16 4-4-15,4-2 11 16,-2 0-3-16,1 0-8 16,-7 0 10-16,-2 2-11 15,-5 0 0-15,-2 2-1 16,-6 0-35-16,-7 2-60 0,-18 0-127 15,0 14-120 1,-12-6-73-16</inkml:trace>
  <inkml:trace contextRef="#ctx0" brushRef="#br0" timeOffset="41421.8345">22294 7732 1003 0,'0'0'109'0,"0"0"-33"0,0 0 0 16,0 0 11-1,0 0-50-15,0 0-37 0,0 0-7 16,10-24-16-16,15 38-5 15,17 12 28-15,18 12 0 16,19 8 1-16,14 7 0 16,7 5 5-16,0 0-4 15,-3-2-2-15,-15-4 1 16,-20-8 0-16,-17-10-1 16,-18-6-8-16,-20-5 7 15,-7-5 2-15,-32 1 30 16,-48 12 22-16,-49 6-21 15,0 2-32-15,-23-15-48 16,47-12-192-16,50-12-704 0</inkml:trace>
  <inkml:trace contextRef="#ctx0" brushRef="#br0" timeOffset="43617.8916">7125 7981 504 0,'0'0'118'0,"0"0"-34"16,0 0-18-16,0 0 19 15,0 0-15-15,0 0-11 16,0 0 0-16,0 0-14 16,0 0-13-16,0 0-5 15,0 0-4-15,0 0 5 16,0 0-5-16,0 0 0 15,0 0-5-15,0 0-18 16,0 0-1-16,7 2-6 16,12 0-12-16,19 3 19 15,20 2 1-15,36-1 40 16,36-1 6-16,34 0-15 0,21-3-1 16,9-2-11-16,2 0 2 15,-2 0-3-15,11 0-5 16,4-8-4-16,7 0-4 15,2-1-6-15,-2 0 1 16,-4-4 0-16,-7 2-1 16,-13 1 1-16,-20 2 0 15,-21 1 6-15,-13 6-7 16,-13 1-1-16,-20 0 1 16,-23 0-1-16,-18-3 1 15,-8 2 0-15,9-1 1 16,1-1-1-16,4-1 1 15,-9 3 0-15,-13 1-1 16,-5-3 0-16,-10 3 0 0,-4 0 1 16,-7 0-1-16,-4 0 0 15,-9 0-23-15,-5 0-94 16,-4 4-34-16,-19 14-49 16,-15-1-51-1,-9-9-482-15</inkml:trace>
  <inkml:trace contextRef="#ctx0" brushRef="#br0" timeOffset="43996.2222">11630 7612 474 0,'0'0'336'16,"0"0"-171"-16,0 0-61 15,0 0-45-15,0 0 22 16,0 0-23-16,0 0-35 16,-47-37-23-16,47 37-16 15,18 0-15-15,18 15 9 16,18 13 20-16,10 8 2 15,11 10 0-15,2 6-1 16,-6 2 1-16,-7 0 0 16,-14-4 0-16,-15-3-1 15,-20-5-4-15,-15 0 5 16,-42 10 11-16,-62 14 12 0,-41 6-23 16,-2-11-13-16,35-24-146 15,52-28-370-15</inkml:trace>
  <inkml:trace contextRef="#ctx0" brushRef="#br0" timeOffset="45274.4579">10661 10990 849 0,'0'0'103'16,"0"0"-35"-16,0 0-68 16,0 0-10-16,0 0 10 15,0 0 29-15,-65 155 26 16,21-83 15-16,-12 7-27 16,-6 1-20-16,-5 0-10 15,7-8-13-15,4-8-24 16,7-10-88-16,13-20-120 15,11-21-151-15</inkml:trace>
  <inkml:trace contextRef="#ctx0" brushRef="#br0" timeOffset="45496.6363">10213 11047 980 0,'0'0'101'15,"0"0"-1"-15,0 0-35 16,0 0-30-16,0 0-19 15,0 0-16-15,0 0-30 16,53 8 30-16,-24 34 12 16,7 14 30-16,2 8 3 15,4 8-11-15,2 4-13 16,8 1-8-16,10 3-2 0,25 6-11 16,52 0-42-1,-14-22-161-15,-15-28-305 0</inkml:trace>
  <inkml:trace contextRef="#ctx0" brushRef="#br0" timeOffset="46404.5946">20308 11225 908 0,'0'0'135'0,"0"0"2"16,0 0-66-16,0 0-29 15,0 0-42-15,0 0-3 16,-136 76-4-16,12 9 7 16,-1-1 8-16,9-8-7 15,18-14-1-15,31-26-3 16,3-4-39-16,-3-10-54 15,22-13-51-15,20-9-139 0</inkml:trace>
  <inkml:trace contextRef="#ctx0" brushRef="#br0" timeOffset="46594.9406">19528 11091 965 0,'0'0'214'15,"0"0"-183"-15,0 0-31 16,0 0-64-16,0 0 31 15,0 0 33-15,148 144 87 16,-92-76-2-16,4 5-18 16,4 5-29-16,5 4-15 15,41 32-23-15,-17-20-57 16,-15-26-335-16</inkml:trace>
  <inkml:trace contextRef="#ctx0" brushRef="#br0" timeOffset="50752.6085">15082 16348 90 0,'0'0'207'0,"0"0"-62"15,0 0-69-15,0 0-31 16,0 0-26-16,0 0-9 15,-16-14 26-15,13 10 6 16,-1 3-8-16,0-3-3 16,-1-1 15-16,-2 1 7 15,3 0-18-15,-1 4-6 16,1 0 10-16,4 0-16 0,0 0-6 16,0 0-4-1,0 0 10-15,0 0 18 0,0 0-8 16,0 0-10-16,0 0 0 15,0 0-8-15,0-1 9 16,6 1-3-16,17-5 0 16,17 1 24-16,18-5 18 15,18-4-14-15,10 3-11 16,8 2-27-16,7-2-9 16,19 2 9-16,24-10-10 15,26 0 5-15,-14-4 23 16,-33 8 10-16,-38 2-7 15,-37 6-8-15,-1 4-11 0,-7 2-12 16,-4 0-1 0,-18 0 2-16,-12 0-2 15,-4 0 0-15,-2 0 1 16,0 0-1-16,0 0 1 0,0 0-1 16,0 0-38-16,0 4-95 15,0 8-63-15,-4-12-171 0</inkml:trace>
  <inkml:trace contextRef="#ctx0" brushRef="#br0" timeOffset="54837.78">17374 16463 514 0,'0'0'151'0,"0"0"-37"16,0 0 34-16,0 0-56 15,0 0-11-15,0 0-27 16,-36-32-11-16,36 30-10 16,0 0-11-16,0-2 0 15,0 0-11-15,0 0 7 16,0-6-2-16,0 6 1 15,0-6-2-15,0 2-8 16,11 0-6-16,5-2 5 16,11-3-5-16,6 4 9 15,14-4-4-15,11 3-4 0,11 1 4 16,9 0-5 0,7 1 0-16,8 2 6 0,24-6-7 15,22-10 0-15,-7 2 14 16,-18 4 8-16,-23-2-3 15,-37 12-17-15,-8 2-2 16,-5 0-5-16,-20 0-40 16,-11 4-3-16,-10 0 4 15,-10 0-38-15,-11 0-56 16,-10 0-149-16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22:22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28839 3457 499 0,'0'0'164'0,"0"0"-76"15,0 0-1-15,0 0-3 16,0 0-21-16,0 0-13 16,0 0 6-16,0 0-11 15,0 0-19-15,0 0-15 16,0 0-8-16,0 0-3 16,0 0-21-16,0 14 0 15,-11 12 12-15,-7 10 9 16,-3 4 1-16,2 2 5 15,6-6-6-15,13-7-1 0,0-10-6 16,53-9 7-16,79-10 5 16,84-24 39-16,47-22 0 15,11-10-20-15,-35 4-16 16,-54 16-7-16,-30 8-1 16,-41 12-31-16,-38 14-63 15,-52 4-91-15,-24 20-115 16,-8 2-316-16</inkml:trace>
  <inkml:trace contextRef="#ctx0" brushRef="#br0" timeOffset="5871.8982">3251 7096 217 0,'0'0'252'0,"0"0"-168"15,0 0-29-15,0 0 24 16,0 0-13-16,0 0 11 16,0 0-12-16,2 0-12 15,-2 0 2-15,0 0-3 16,0 0-11-16,0 0-9 15,0 0-6-15,0 0-12 16,0 0 1-16,0 0-15 16,0 0 2-16,0 0-2 15,0 0-3-15,2 0 2 16,2 0-7-16,3 0 0 16,9 0-1-16,1 0 9 15,8 0 13-15,8 0-3 16,5-4-1-16,5-4-3 0,7-2-5 15,8-2 0 1,5 0 12-16,3-4-12 0,4 2 2 16,-7 2-2-16,-5 0 0 15,-12 4-1-15,-8 4 1 16,-9 0 0-16,-5 0 0 16,1 2 0-16,-6 0 0 15,4 0 1-15,0-2-2 16,-3 2 2-16,-1 2-2 15,2-2 0-15,-4 2 0 16,3 0-1-16,-1 0 1 16,-2-2 0-16,3 2 0 15,3-2 1-15,1-2-1 0,0 2 1 16,3-2-1 0,0 0 2-16,-2 0-2 0,-6 0 2 15,-1 2-2-15,-5 2 1 16,-3 0-1-16,-4 0 0 15,-1 0 1-15,-5 0-1 16,2 0 1-16,-2 0 0 16,0 0 0-16,0 0 6 15,0 0-6-15,0 0 12 16,0 0-4-16,0 0-8 16,0 0-1-16,0 0-21 15,0 20-109-15,0 4-415 16,0 0 319-16</inkml:trace>
  <inkml:trace contextRef="#ctx0" brushRef="#br0" timeOffset="8112.7558">19449 9675 149 0,'0'0'135'0,"0"0"-99"16,0 0-21-16,0 0-9 15,0 0 20-15,0 0 49 16,-10-14 24-16,8 12-21 15,0 0 22-15,2 2 5 16,-2-2-17-16,2 2-7 16,-2 0-9-16,2 0-25 15,0 0-10-15,-3 0-9 16,3 0-15-16,0 0 3 16,-2 0-6-16,2 0 10 0,0 0 6 15,0 0-4 1,0 0-2-16,0 0-11 0,0 0-8 15,0 0-1-15,0 0-1 16,0 0-6-16,0 0 5 16,9 0-11-16,11 0 5 15,14 0 8-15,5-2 7 16,9 0-7-16,-4 0-45 16,5 2-42-16,27-4-64 15,-10 2-72-15,-6-2-122 0</inkml:trace>
  <inkml:trace contextRef="#ctx0" brushRef="#br0" timeOffset="8452.7492">19845 9310 725 0,'0'0'172'0,"0"0"-123"15,0 0-46-15,0 0-3 16,0 0-23-16,0 0-5 16,0 0 9-16,42 48 4 0,-17-14-4 15,1 6 6 1,7 7 1-16,2 0 12 0,-4 4 20 15,-7-1 20-15,-10 0-5 16,-14 0-3-16,-9 2 8 16,-36 1-9-1,-15-3-31-15,-23-13-39 0,18-10-103 16,19-25-119-16</inkml:trace>
  <inkml:trace contextRef="#ctx0" brushRef="#br0" timeOffset="9075.2121">20692 9304 502 0,'0'0'149'0,"0"0"-39"16,0 0 22-16,0 0-35 15,0 0-26-15,0 0 1 16,0 0 2-16,8-44 0 16,-8 36-25-16,-10 2-17 15,-13 0-32-15,-8 4-13 16,-11 2-27-16,-10 0-13 15,-4 16 19-15,0 8 13 0,4 4 0 16,7 2-1 0,9 1 0-16,9 1 5 0,14 0-19 15,7 2-12-15,6 2 28 16,0 4 7-16,8 2 11 16,10 2 2-16,4 2 0 15,3 4 17-15,0 1-7 16,2 3 6-16,-6-2 2 15,0 0-10-15,-3-2 1 16,-5-2 1-16,-7 0-3 16,-4-4 11-16,-2 1-7 15,0-1 1-15,0-4 8 16,-8-2-8-16,-1-4-4 16,2-6-3-16,2-8-4 15,3-6 0-15,2-6-1 0,0-6-1 16,0 0 1-1,0-2 1-15,0 0 21 0,0 0-2 16,0 0 3-16,12 0-1 16,7-2-15-16,13-10-7 15,23-22-88-15,-3 4-165 16,-14-6-486-16</inkml:trace>
  <inkml:trace contextRef="#ctx0" brushRef="#br0" timeOffset="9323.9618">20370 9836 804 0,'0'0'200'0,"0"0"-145"16,0 0-18-16,0 0 5 15,0 0-20-15,0 0-6 16,0 0-6-16,12-4-10 16,11 0 1-16,34-9-1 15,73-9-12-15,-10 0-63 0,-3-4-237 16</inkml:trace>
  <inkml:trace contextRef="#ctx0" brushRef="#br0" timeOffset="14203.2465">7773 5536 459 0,'0'0'261'16,"0"0"-92"-16,0 0-53 15,0 0-27-15,0 0-57 16,0 0-3-16,0 0 23 0,0 0 77 16,0 0-40-1,0 0-17-15,0 0 1 0,0 0-22 16,0 0-18-16,0 0-15 15,0 0-12-15,0 0-6 16,7 0-2-16,11 0-20 16,11-2-2-16,16 2 5 15,12-2 13-15,10 2 5 16,7-2 1-16,1 0-1 16,3-4 1-16,3-2-1 15,-4-2 0-15,2-2 1 16,-6 0 0-16,-11 0 1 15,-12 4 0-15,-15 2 0 16,-14 2-1-16,-11 4-18 16,-7 0-32-16,-3 0-25 0,0 0-46 15,0 16-84-15,-7 6 2 16,-7-2-160-16</inkml:trace>
  <inkml:trace contextRef="#ctx0" brushRef="#br0" timeOffset="15388.3385">8281 11189 212 0,'0'0'250'15,"0"0"-99"-15,0 0-27 16,0 0-18-16,0 0 22 16,0 0-18-16,-16-18-30 15,16 18-19-15,0 0-5 16,0 0-5-16,0 0-16 16,0 0-11-16,0 0-3 15,0 0-13-15,0 0-2 16,0 0 4-16,0-2-2 15,0 0 5-15,16-4-3 16,13-6-4-16,18-4-5 16,15-4 0-16,8-2-1 15,1 0 0-15,0 2 0 0,-9 4 2 16,-6 2-2-16,-9 3 0 16,-13 6-10-1,-11 1-20-15,-9 4-44 0,-12 0-93 16,-10 8-34-16,-19 10 0 15,-6-4-400-15</inkml:trace>
  <inkml:trace contextRef="#ctx0" brushRef="#br0" timeOffset="19753.7147">14916 8969 540 0,'0'0'97'0,"0"0"-31"15,0 0 14-15,0 0-1 16,0 0 27-16,0 0-40 15,0 0-18-15,-21-16-21 16,21 16 4-16,0 0-7 16,0 0-11-16,0 0-3 0,0 0 8 15,0 0-5-15,0 0 0 16,0 0-6-16,0 0-4 16,0 0 14-16,0 0 5 15,0 0-3-15,0 0-10 16,0 0-1-16,0 0 0 15,4 0-6-15,15 0 0 16,18-4 14-16,20-2-2 16,36-6 4-16,37-6-8 15,26-6-3-15,-8 4-5 16,-31 4 5-16,-37 6-7 16,-28 6 1-16,-1 2-1 15,-2 2-65-15,-18 0-56 16,-16 8-117-16,-15 4-119 0</inkml:trace>
  <inkml:trace contextRef="#ctx0" brushRef="#br0" timeOffset="26120.5736">24537 15043 22 0,'0'0'187'0,"0"0"-106"16,0 0-32-16,0 0-24 16,0 0-15-16,0 0 124 0,0 0 10 15,0 0-63 1,0 0-7-16,0 0-12 0,0 0-20 16,0 0-9-16,0 0-7 15,0 0-3-15,0 0 2 16,0 0-2-16,0 0 4 15,0 0 15-15,0 0 9 16,3 0 4-16,3 0 0 16,5 0-12-16,9 0-5 15,5 0-5-15,4 0-4 16,4 0-7-16,5-4-20 16,2 2 11-16,3 0-6 15,3-2 2-15,1 2 1 16,2 0-4-16,0 2 1 15,-5 0-6-15,-1 0 6 16,-5 0 0-16,0-2 4 0,-3 2 10 16,2 0 1-16,0-4 3 15,1 0-8-15,-3 2-6 16,-1 0-3-16,-3 0-6 16,-2 0 9-16,-2 0-2 15,0 2 7-15,-1 0 12 16,-3 0-2-16,-1 0-7 15,-2 0-9-15,-2 0 2 16,-1 0-9-16,0 0 3 16,-7 0-5-16,-3 0 9 15,-3 0-9-15,-2 0-1 0,-2 0 1 16,0 0-1-16,0 0 0 16,0 0-46-16,-35 14-159 15,-3-4-27-15,-4-4-121 16</inkml:trace>
  <inkml:trace contextRef="#ctx0" brushRef="#br0" timeOffset="33878.8612">25812 14897 186 0,'0'0'127'16,"0"0"-1"-16,0 0-27 16,0 0-31-16,0 0-4 15,0 0-5-15,0-20 3 16,0 20 13-16,0 0 0 15,0 0-3-15,-3 0-7 16,3 0-21-16,0 0-8 16,0 0-16-16,0 0-11 0,0 0-8 15,0 0 1-15,0 0-1 16,0 0-1-16,0 0 1 16,0 0 9-16,0 0 4 15,0 0 11-15,0 0 0 16,0 0-2-16,0 0 4 15,0 0-5-15,0 0-5 16,0 0-8-16,0 0 4 16,0 0-6-16,0 0 8 15,0 0-8-15,0 0 3 16,0 0-8-16,0 0-2 16,3 0 1-16,3 0 5 15,4 0 1-15,0 0-1 0,-1 0-6 16,-1 0 1-1,-4 0 1-15,0 0-2 0,-4 0 2 16,2 0-1-16,-2 0-1 16,0 0 0-16,2 2 0 15,3 0 0-15,3 0 1 16,2 2-1-16,5-2 0 16,8 0 1-16,1-2-1 15,5 0 8-15,0 0-8 16,3 0 1-16,-7 0 0 15,2 0 1-15,0 0-1 16,0 2-1-16,2 0 1 16,0 0-1-16,0 2 1 15,-4 0-1-15,-4 0 1 16,-4-4-1-16,-7 2 0 0,0-2 0 16,-4 2 0-16,-1 0 1 15,-1 0 0-15,0 0-1 16,1 2 0-16,2-4 2 15,0 0 6-15,3 0 3 16,1 4 5-16,1-4 11 16,1 0-2-16,-1 0-3 15,-2 0-9-15,-1 0-4 16,1 0 1-16,-4 0-3 16,1 0 0-16,-1 0-5 15,-4 0-2-15,2 0 1 16,0 2-1-16,-2-2 1 15,0 0 5-15,-2 2-4 0,2-2-1 16,-2 0 10-16,0 0-4 16,0 0 0-16,0 0 3 15,0 0 1-15,0 0-3 16,0 0-6-16,0 0-1 16,0 0-1-16,0 0-30 15,0 0-58-15,-10 0-80 16,2 0-141-16,-1-2-407 0</inkml:trace>
  <inkml:trace contextRef="#ctx0" brushRef="#br0" timeOffset="39422.2599">26977 15035 234 0,'0'0'239'0,"0"0"-94"0,0 0-50 16,0 0-39-16,0 0-20 15,0 0-13-15,-2 0 2 16,2 0-5-16,0 0-5 15,0 0 9-15,0 0 9 16,0 0 5-16,0 0 4 16,0 0-12-16,0 0-4 15,0 0-1-15,0 0 1 0,0 0 7 16,0 0 9 0,0 0 12-16,0 0 8 0,0 0-7 15,0 0-7-15,0 0-3 16,0 0-13-16,0 0-7 15,0 0-8-15,0 0-7 16,0 0-2-16,0 0-8 16,0 0 0-16,0 0 0 15,0 0-1-15,0 0 0 16,0 0 0-16,8 0 0 16,6 0 1-16,4-2-1 15,2 0 1-15,5 0 1 16,4 0-1-16,0 0 1 15,4 2 0-15,3 0-1 16,6 0 0-16,3 0 0 0,5 0 1 16,4 0-1-1,0 0 1-15,-8 0 0 0,-3 0 0 16,-8 2-1-16,-1 2 7 16,-5-2-7-16,-4 0 1 15,-2 0 8-15,0 0 1 16,-5 2-8-16,-3-4 12 15,1 0-2-15,-5 0-3 16,-2 4-8-16,2-4 6 16,0 0 0-16,-2 0 12 15,3 0 9-15,-6 0-8 16,1 0-2-16,-5 0-2 16,-2 0-9-16,2 0 0 15,-2 0-5-15,0 0-1 16,0 0 0-16,0 0 5 0,0 0-5 15,0 0-1-15,0 0-4 16,0 0-123-16,-11 0-168 16,-2-10-510-16</inkml:trace>
  <inkml:trace contextRef="#ctx0" brushRef="#br0" timeOffset="47844.5393">20072 8681 486 0,'0'0'169'15,"0"0"-32"-15,0 0-46 16,0 0-3-16,0 0 1 16,0 0-8-16,13-41-22 15,-10 39-14-15,-3 2 3 16,2 0-5-16,-2 0-7 16,0 0-11-16,0 0-9 15,0 0-16-15,0 0 1 16,0 0-1-16,0 0-1 15,0 0 1-15,0 0 0 16,0 0-2-16,0 0 2 0,0 0 0 16,0 0 8-16,0 0 8 15,-2 0 13-15,-9 0 9 16,-12 0-8-16,-12-3-8 16,-23 0-12-16,-40-1 3 15,-41 0 2-15,6 2-14 16,15 0 28-16,24 0 8 15,41 1 9-15,4 1-12 16,2 0-18-16,18 0-7 16,11 0-3-16,12 0-6 15,4-3 0-15,2 3-6 16,0 0-103-16,0 0-50 0,6 0-100 16,5-1-149-16</inkml:trace>
  <inkml:trace contextRef="#ctx0" brushRef="#br0" timeOffset="48553.7495">19275 8356 466 0,'0'0'161'0,"0"0"-37"15,0 0 45-15,0 0-44 16,0 0-30-16,0 0-21 16,0 0-29-16,8-14-2 15,-8 14 8-15,0 0-7 16,0 0-4-16,0 0-6 16,0 0-20-16,0 0-6 15,0 0-8-15,0 0-9 16,0 0 2-16,-2 9 7 0,-9 4 1 15,-3 1 15-15,-5 4 7 16,-8 2 15-16,-4 2-5 16,-10 4-9-1,-1 6-8-15,-4 2-15 0,1 4 6 16,1 2-6-16,5-2-1 16,8 1 1-16,9-6-1 15,6-6 1-15,12-5-2 16,4-4 1-16,0-2-2 15,25 0-11-15,19 0 0 16,18 0-45-16,43 12-121 16,-13-2-60-16,-17-6-148 0</inkml:trace>
  <inkml:trace contextRef="#ctx0" brushRef="#br0" timeOffset="50757.8864">18417 8787 466 0,'0'0'212'16,"0"0"-33"-16,0 0-19 16,0 0-27-16,0 0-21 15,0 0-22-15,0 0-22 16,0 0-22-16,0 0-9 15,0 0 0-15,0 0 4 16,0 0 6-16,0 0-1 16,-7-2-27-16,-5-4-18 15,-5-2 1-15,-10-2-2 16,-10-2-1-16,-13-1-1 0,-8-2 1 16,-4-2 1-1,-5-2 0-15,1 1 0 0,1-4 1 16,3 1-1-16,1 1 1 15,6-2 5-15,-1 2-3 16,0 0 4-16,-7 2-6 16,-3 0-1-16,-10 0 0 15,-6 4 0-15,-5 0 0 16,-5 2 0-16,-1 2 0 16,1 2 0-16,8 2-1 15,10 0 1-15,12 4 1 16,10-2-1-16,12 2 6 15,11 0-4-15,10 2 5 16,7-2 12-16,6 2-3 16,6 0 3-16,0-2-1 0,-2 2 4 15,0 0 13-15,-5-3-1 16,-7 0-10-16,-8-3-16 16,-12 0-8-16,-3-2 0 15,-3 4 0-15,2 0-10 16,5-1 2-16,8 5 7 15,7-1 0-15,7 1 1 16,5-3-1-16,-2 3 1 16,2 0 0-16,-5 0 0 15,-7 0-12-15,-5 0-20 0,2 0-24 16,-2 0-27 0,5 0-13-16,9 0 9 0,5 0 12 15,4 3-17-15,29-3-78 16,11 0-61-1,3 0-300-15</inkml:trace>
  <inkml:trace contextRef="#ctx0" brushRef="#br0" timeOffset="51430.7167">16283 8105 461 0,'0'0'202'0,"0"0"14"16,0 0-31-16,0 0-30 16,0 0-36-16,0 0-48 15,0 0-42-15,0-12-14 16,0 12-15-16,0 0-6 15,0 2-1-15,-8 12 7 16,-9 6 7-16,-12 6 12 16,-11 8-6-16,-12 6 2 0,-6 5-8 15,-4 1-6-15,6-1 6 16,8-2-7-16,14-9 0 16,12-6 1-16,13-6-1 15,9-4-1-15,0-4 0 16,26 0 0-16,17 2 0 15,17-2 0-15,7 0 1 16,0 0-12-16,7 8-49 16,-19-2-100-16,-20-5-375 0</inkml:trace>
  <inkml:trace contextRef="#ctx0" brushRef="#br0" timeOffset="54498.1816">14712 8257 605 0,'0'0'158'0,"0"0"-81"15,0 0 43-15,0 0-13 16,0 0-29-16,0 0 6 15,-16-14-23-15,13 10 8 16,1-2-2-16,-2 2 0 16,0-4-13-16,-3 0-14 15,-2-2-16-15,-2-4 6 16,-3-2 10-16,-1-2-7 16,-3-2-2-16,-4-2 5 15,-1 0 8-15,-3-2-18 16,1 0-11-16,-4-2 3 15,2-2-17-15,1 0 17 16,-1-1-1-16,3 1 1 0,-3-2 2 16,-2-2-5-16,2-2 6 15,-2-4-1-15,0 0-1 16,-2-2 0-16,2-2 0 16,-3 0 0-16,3-2 2 15,0 1-12-15,1 1 2 16,-1 0 4-16,0 0-3 15,0 0-11-15,0-2 9 16,0 2-9-16,2-4 9 16,3 2 3-16,-1-2-1 15,1-1-4-15,-1 1-1 16,1-2 3-16,-3 2-8 16,0-2-1-16,-2 2 6 0,0-1-6 15,-2 4 1 1,2 0 5-16,1 1-1 0,-3 0 3 15,-2 0-8-15,0 2-1 16,-2 0 2-16,-1 0-1 16,-4 0 5-16,-3 0-6 15,-1 1 0-15,-5-1-1 16,0-2 0-16,0 2 0 16,0 0 1-16,0-2 0 15,2 2 0-15,0-2 0 16,0-3 0-16,1 3 0 15,-1-2 1-15,-2 2-1 16,-2-2 0-16,-3 2 0 16,-3 0 0-16,-5-2 0 0,-4 2-1 15,4-2 1-15,-1 1 0 16,3 1 0-16,5 4 5 16,4 0-4-16,1 4-1 15,4 2 0-15,3 2 0 16,5 2 0-16,3 2 0 15,-1 4-1-15,5 2 1 16,0 4 0-16,4-1 0 16,5 6 0-16,2 0-1 15,0 4 1-15,1-2 0 16,-2 1-1-16,-4-2 1 16,-2 2-2-16,-6 0 1 15,-2 0 0-15,-6 5-10 0,-6-2 10 16,-4 3-8-16,-5 2-7 15,1 0 10-15,-3 0 5 16,0 0-5-16,0-2 6 16,0-2-1-16,-2 0 0 15,-3-2-6-15,1 0 6 16,2 2 1-16,2 0-1 16,5 0-4-16,4 0 5 15,4-2 1-15,7 2 0 16,2 0 0-16,5-2 0 15,0 2 0-15,-2-2-1 16,-3 2 1-16,-4 0-1 16,-3 2 0-16,1 2 0 15,-1 0-1-15,6-2-5 0,3 2 6 16,3 0 0-16,0-2 0 16,0 2 0-16,-2-2 0 15,-1 0 1-15,-1-2-1 16,-3 2 0-16,-3-2 1 15,1 0-1-15,3 2 1 16,3-2-1-16,8 0 0 16,-1 2-1-16,2-2 0 15,-4 2 1-15,-2 2 0 16,-3-2-5-16,-3 2 5 16,1 0-1-16,3 0 0 0,6 0 1 15,5 0-1-15,9 0 1 16,3 0 0-16,6 0-1 15,2 0-1-15,-1 0 1 16,-1 0-9-16,-2 0 9 16,-8 0 0-16,-4 2 0 15,0 4 1-15,0 0-1 16,3-2 1-16,6-2 0 16,4-2-11-16,5 2-68 15,0-2-122-15,0 0-190 16,3 0 9-16</inkml:trace>
  <inkml:trace contextRef="#ctx0" brushRef="#br0" timeOffset="55068.1353">9476 4778 235 0,'0'0'569'16,"0"0"-373"-16,0 0-67 16,0 0 1-16,0 0-18 15,0 0-44-15,0 0-20 16,4 0 7-16,-4 0-2 15,0 0-14-15,0 0-13 16,0 0-19-16,0 6-7 16,-12 8-16-16,-14 11 9 15,-12 8 7-15,-6 11 2 0,-1 5-1 16,7-3 2 0,7-4-3-16,11-6 0 0,6-6 0 15,10-8 0 1,4-4 0-16,0-6-1 0,0-4-1 15,4 0 2-15,15 0 7 16,2 0-6-16,8 0 11 16,5 0-12-16,21 14-49 15,-5-4-136-15,-10 0-301 0</inkml:trace>
  <inkml:trace contextRef="#ctx0" brushRef="#br0" timeOffset="61352.872">28259 15338 469 0,'0'0'159'0,"0"0"-35"15,0 0 20-15,0 0-48 16,0 0-21-16,0 0 9 15,15-62-34-15,-13 62-8 16,-2-4-7-16,0 4-9 16,0 0-8-16,0 0-2 15,0 0-6-15,0 0-3 16,0 0-1-16,0 0 2 16,0 0 8-16,0 0 13 15,0 0-8-15,0 0-2 0,0 0-2 16,4 0-4-16,8 0 2 15,9-4-1-15,13-1-7 16,11 4-6-16,9-3 0 16,4-2 0-16,8 4 0 15,7 2 0-15,8 0 0 16,5 0 0-16,9 0-1 16,0 0 31-16,-1 0 11 15,-3 0-19-15,-11 8-8 16,-10-4-8-16,-15-3 3 15,-10 4-2-15,-12-1-7 16,-6 0 7-16,-8-4-7 16,-3 0 0-16,-7 0 1 15,-5 4-2-15,-1-4 0 0,-3 0 0 16,0 4-68 0,-29 6-101-16,-5 0-76 0,-1 2-158 0</inkml:trace>
  <inkml:trace contextRef="#ctx0" brushRef="#br0" timeOffset="64252.7162">7598 5239 591 0,'0'0'204'0,"0"0"-53"16,0 0-19-16,0 0-22 16,0 0 1-16,0 0-32 15,0-52 12-15,0 49-5 16,0-4-22-16,-3 3-9 15,1-2-8-15,-3 2-12 16,3-2-1-16,-3-2-15 16,1 0-6-16,0 0 4 15,-5-4-4-15,0 0-7 16,-2-2-6-16,-2-2 0 16,-5 0 0-16,-5-2 1 15,-6 0 12-15,-4-2-6 16,-5 2-7-16,-4 0 0 15,-5 2 0-15,1-3 0 0,-4 4 0 16,3-1 0-16,-2-3 0 16,0 4 0-16,1-1 0 15,-4-1 0-15,-2 6-1 16,2-2 0-16,-7 4 1 16,1 0-1-16,0 4 0 15,-4 2-4-15,2 1-2 16,0 2 7-16,-1 0 0 15,8 0 1-15,6 0-1 16,4 0 0-16,6 0 0 16,1 0 0-16,3 0 0 15,-5 0 0-15,-3 0-1 0,-3 10-1 16,-7 0 1-16,-2 2-1 16,-5 2 2-16,0 0-1 15,2 0 1-15,0 0 0 16,2-2 0-16,4 1 0 15,0 1 0-15,4-4 0 16,3 2 0-16,3-2 0 16,1 2 0-16,-2 0 0 15,1 0-6-15,0 4 6 16,-1 0-1-16,4 2-7 16,1 2 8-16,3 0-6 15,0 2 6-15,-3 2-1 16,1 0 1-16,-4 4-1 0,-3 2 1 15,0 2 0-15,-3 1 1 16,-1 1-1 0,-2-3-2-16,4 4 2 15,3-5 1-15,4 0-1 0,6 0-2 16,2-2-5-16,4 0 6 16,5-2 0-16,2-2 0 15,3-2 1-15,1 2 0 16,-1 1-5-16,-3 3 4 15,-3 2 2-15,-2-1 0 16,-2 2-1-16,0-3 1 16,3 0-1-16,2-4 0 0,2 0 0 15,5-4-1-15,1-4 1 16,8-4 0-16,0-4-2 16,4-1-33-16,0-2-99 15,4-5-35-15,12 0-61 16,-3-2-332-16</inkml:trace>
  <inkml:trace contextRef="#ctx0" brushRef="#br0" timeOffset="64852.317">4180 5793 578 0,'0'0'147'16,"0"0"-56"-16,0 0 19 15,0 0 4-15,0 0-21 16,0 0-15-16,0 0 13 16,10-36-15-16,-10 36-28 15,0 0-21-15,0 0-11 16,0 0-16-16,0 0-10 16,0 0-9-16,0 2-10 15,0 16-7-15,0 8 27 16,0 10 9-16,0 6 3 0,0 2 7 15,3-2-3 1,3-2-6-16,4-5 0 0,3-7-1 16,7-8 0-16,7-6 0 15,8-8 0-15,16-6 7 16,17 0-7-16,38-38-50 16,-12 1-115-16,-18 4-422 0</inkml:trace>
  <inkml:trace contextRef="#ctx0" brushRef="#br0" timeOffset="82920.7009">7744 5536 221 0,'0'0'190'0,"0"0"-87"16,0 0-2-16,0 0-36 15,0 0-13-15,0 0 17 16,0-4 13-16,0 4-17 16,0 0-18-16,0 0-7 15,0 0 3-15,0 0-14 16,0 0-10-16,0 0 0 15,0 0-9-15,0 0 3 16,0 0 7-16,0 0 2 16,0 0 6-16,0 0 1 0,0 0 4 15,0-2 0-15,0 2-10 16,0 0-5-16,0 0-11 16,3 0-6-16,6 0-1 15,6-2 0-15,7 2 2 16,7-4 0-1,9 0-1-15,3 0 8 0,5-2-8 16,3 0-1-16,2 0 7 16,3 0-7-16,2 0 0 15,-1 0 1-15,0 0 0 16,-1 0-1-16,-2 0 0 16,-8 2-1-16,-1 2-9 15,-10 0 0-15,-4 0 0 16,-4 2 1-16,-8 0-7 0,-3 0-4 15,-3 0 13-15,-5 0-54 16,-6 0-84-16,0 6-92 16,0 0-134-16</inkml:trace>
  <inkml:trace contextRef="#ctx0" brushRef="#br0" timeOffset="86550.5867">8242 11141 388 0,'0'0'159'16,"0"0"-42"-16,0 0 0 15,0 0-35-15,0 0-10 0,0 0-12 16,0 0-20-16,0 0-4 16,0 0 3-16,0 0-10 15,-3 0-7-15,-8 0-11 16,-5 0-3-16,-6 0-7 16,-5 0 0-16,-2 2 6 15,-4 0-6-15,-5 0 0 16,3 0 0-16,-2 0 1 15,11 0-1-15,6-2-1 16,9 2 8-16,6-2 13 0,5 0-4 16,0 0-11-1,0 0-6-15,3 0-2 0,14 0 1 16,10 0 1 0,8-2 1-16,11-4-1 0,2-4 2 15,6 2-1-15,4 2 6 16,0 0-7-16,0 4 0 15,2 0 0-15,-1 2-2 16,-3 0 2-16,-2 0 0 16,-7 2-5-16,-3 4 5 15,-2 0 0-15,-5-2 0 16,-2 0 0-16,-4-4-1 16,-2 0 0-16,1 0-6 15,1 0 6-15,0 0-8 16,0 0-3-16,0-2-2 15,0-4-2-15,1-2-3 0,-7 0 6 16,-2-4 0-16,-5-2 12 16,-3-4 1-16,-3-5 0 15,-3-2 0-15,-5-5 1 16,0-2-1-16,-4-3 2 16,3-1 17-16,-3 0 4 15,0 2 24-15,0 0-24 16,0 0-10-16,-7 0-1 15,-4-2 31-15,-3 0-21 16,-3-2-5-16,-3-1 5 16,-3 2-3-16,2 0-2 15,-4 1 17-15,-2 2-11 16,0 0-6-16,2 0 17 16,-1 2-11-16,2 2-11 0,-1 4 12 15,3 1-12-15,-3 3 5 16,1 3-6-16,-1 2 2 15,-1 2-7-15,-6 2 4 16,-1 3-10-16,-10 1 0 16,-1 2-1-16,-5 1-1 15,-2 2-6-15,2 3 8 16,2-2 0-16,4 1 0 16,1 2 0-16,-3 0 0 15,1 0-1-15,-3 0 0 16,-2 0-15-16,4 0 2 15,10 5 13-15,6-2-5 0,12 1 5 16,7-4 0-16,6 2-6 16,1-2 7-16,3 0-6 15,0 2-7-15,-2 1-9 16,0 4-9-16,-4 5 14 16,-6 6 15-16,-1 4 2 15,-5 6-1-15,0 1 1 16,2 3 0-16,3 0 0 15,3 0 0-15,2 2-1 16,4 0-1-16,2 0 2 16,2 4 0-16,0 3 2 15,0-1-2-15,6 4 6 16,6-1-6-16,-1 4 0 0,0-3 1 16,0 0 0-1,2-2 0-15,1-2 7 0,-1 2-8 16,3-2 0-16,-5 0 0 15,0-1 1-15,-7-3-1 16,-1-4 0-16,-3 0 8 16,0-6-8-16,0-2 0 15,-3-4 0-15,-1-6 0 16,-1-6-1-16,5-2 1 16,0-4 0-16,0 0 0 15,0 0 0-15,0 0 0 16,0 0 0-16,0 2 0 15,0-2 0-15,0 2-1 0,0-2-57 16,32-2-87 0,3-8-7-16,4-16-159 0</inkml:trace>
  <inkml:trace contextRef="#ctx0" brushRef="#br0" timeOffset="95864.6303">27268 13716 58 0,'0'0'274'0,"0"0"-89"15,0 0-45-15,0 0-62 16,0 0-45-16,0 0 20 15,0-7-4-15,0 7-1 16,0 0 0-16,0 0 5 16,0 0-1-16,0 0-3 15,0 0-4-15,0 0-9 16,0 0-10-16,0 0-4 0,0 0-9 16,0 0 2-1,0 0 6-15,0 0 13 0,0 0-10 16,0 0-2-16,0 0-4 15,0 0-7-15,0 0 5 16,0 0-7-16,0 0-2 16,0 0 2-16,0 0-8 15,0 0 8-15,0 0-9 16,0 0 0-16,0 0 0 16,4 0-10-16,8 0 10 15,9 7 1-15,5-1 0 16,10-2 12-16,6 0-11 15,2-4-2-15,-1 0 1 16,-5 0 4-16,-11 0-5 0,-12 0 0 16,-5 0 0-16,-6 0 1 15,-4 0 2-15,0 0-3 16,0 0 0-16,0 0-10 16,0 2-47-16,-9 6-43 15,-7-2-35-15,-2-2-207 0</inkml:trace>
  <inkml:trace contextRef="#ctx0" brushRef="#br0" timeOffset="96869.2781">28726 13818 439 0,'0'0'191'16,"0"0"-89"-16,0 0-17 16,0 0-28-16,0 0-20 15,0 0-1-15,0 0 11 16,0 0 18-16,0 0 4 15,0 0-5-15,0 0-5 16,0 0-1-16,0 0-12 16,0 0-12-16,0 0-18 15,0 0-8-15,0 0 0 16,15 2-7-16,8 2 41 0,10 0 0 16,5 2-5-1,9 0-8-15,2-2-16 16,0 0-3-16,3 2-3 15,-4-2-5-15,-1 2 3 0,-5-4-4 16,-2 2-1-16,-9-2 2 16,-2 0-2-16,-8 0 7 15,-5 0-7-15,-8-2-6 16,-5 0 5-16,-3 2-4 16,0 0-24-16,0 2-81 15,-9 4-102-15,-7 2 21 16,5-8-310-16</inkml:trace>
  <inkml:trace contextRef="#ctx0" brushRef="#br0" timeOffset="99560.5267">3297 12729 613 0,'0'0'137'15,"0"0"46"-15,0 0-21 0,0 0-29 16,0 0-12-16,0 0-52 16,0 0-22-16,-2-18-12 15,6 18-11-15,12-2-22 16,15 0 8-16,34-6-10 15,51-8 9-15,59-12 1 16,33-6-2-16,19-4-8 16,-20-4-95-16,-68 9-164 15,-41 1-785-15</inkml:trace>
  <inkml:trace contextRef="#ctx0" brushRef="#br0" timeOffset="105985.4397">7895 5494 227 0,'0'0'196'0,"0"0"-117"0,0 0-21 16,0 0-28-1,0 0-7-15,0 0-22 0,-8-22 37 16,6 20 28-16,-1 0-18 16,1 2-31-16,2 0-17 15,-2 0-6-15,2 0-13 16,0 0-20-16,0 0 13 15,0 0 15-15,0 0 11 16,0 0 7-16,0 0 22 16,0 0-9-16,-2 0-20 15,-2 0-23-15,-2 0-16 16,2 6 19-16,-2 0 12 16,1 0 6-16,-1-2 2 15,1 0 0-15,-4-2 2 16,-2 2 34-16,-5-2-7 0,-3 2-12 15,-4-2-1 1,0-2 3-16,2 0 10 0,1 0 30 16,3 0 3-16,5-12 12 15,1-2 43-15,-1-6-32 16,3-4-18-16,1-2-8 16,0-4-36-16,0 0-4 15,1 2-13-15,3 0-5 16,0-1 0-16,4 5 16 15,0-3-1-15,0 0-5 16,0-3-9-16,0-2 7 16,2 0 6-16,4-4 20 15,1 0-17-15,-1-2 7 0,2-2 4 16,-2 0-14-16,0 3-5 16,1 1 28-16,3 6-16 15,-4 2-11-15,3 4 1 16,-1 2-11-16,0 2 5 15,0 0-6-15,-3 2 1 16,-1 2 6-16,0 2 0 16,-4 4 27-16,2 2-9 15,-2 4-1-15,0 0-8 16,0 4-15-16,3 0 0 16,0-2-1-16,10 0-8 15,16-2-8-15,42-8-3 16,45-7 12-16,6 1 6 15,-3 4-7-15,-17 5-18 16,-31 9-3-16,3 0-6 0,3 0-5 16,-9 8-8-16,-6 6 16 15,-7 4-8-15,-3 0-2 16,-3-4 17-16,-7 0 13 16,-6-4 5-16,-9-2 7 15,-11-2-1-15,-10-2 1 16,-4-4 0-16,-2 2 1 15,0-2-1-15,0 0 0 16,0 0 0-16,0 0 1 16,0 2-1-16,0 2 0 15,0 2-21-15,0 4 10 16,0 6 6-16,0 4 4 16,0 6-9-16,0 6 10 15,-2 0 7-15,-12 2-7 0,1 1 1 16,3-2 4-16,2 2-4 15,4-1-1-15,2 2 0 16,2-2 0-16,0 0 0 16,0 0-1-16,0-2 1 15,0-2 0-15,0-1 1 16,0-6-1-16,-5-1 1 16,-1 1-1-16,-4-5 0 15,4-4 1-15,-1-1 9 16,1-2-9-16,1-4 0 15,0 0-1-15,3-3 1 16,2-2-1-16,0 0 0 0,0 0 1 16,0-2-1-16,0 2 1 15,0-2-1-15,0 0 1 16,0 0-1-16,0 0 1 16,0 0-1-16,0 0 1 15,0 0 1-15,0 0 4 16,0 0-6-16,0 0 1 15,0 0 0-15,0 0 11 16,0 0 14-16,0 0 13 16,0 0 29-16,-4 0 5 15,-7 0-2-15,-9 0-17 16,-12 0-54-16,-7 0-13 16,-9 8-61-16,-23 8-108 15,11 0-168-15,14-12-593 0</inkml:trace>
  <inkml:trace contextRef="#ctx0" brushRef="#br0" timeOffset="108717.6732">9727 6914 82 0,'0'0'529'15,"0"0"-428"-15,0 0-52 16,0 0 19-16,0 0 14 16,0 0-7-16,-18-6-37 15,18 6-38-15,4-2-7 16,15 2 7-16,14 0 1 15,16 0 11-15,39 0-2 16,54 0 9-16,53-2 20 0,15-4 8 16,-32 2-5-16,-55 4-24 15,-63 0-18-15,-16 12-44 16,-9 8-157-16,-18-6-180 0</inkml:trace>
  <inkml:trace contextRef="#ctx0" brushRef="#br0" timeOffset="118220.4794">9952 6948 408 0,'0'0'177'0,"0"0"-71"16,0 0-12-16,0 0-8 16,0 0-19-16,0 0-4 15,-4 0 7-15,4 0-8 16,0 0-9-16,0 0-11 15,0 0-21-15,0 0-7 16,0 0-14-16,0 0 0 16,16 0-17-16,12 0 10 15,19 4 7-15,36 6 6 16,34-2-5-16,44-2 12 16,20 0-13-16,-10-6 1 0,-19 0 1 15,-41 0-2-15,-31 0 9 16,-24 0-9-16,-16 0 0 15,-7 0 0-15,-8 0-12 16,-16 0 4-16,-9 0-1 16,-49 0-14-16,-53 2 13 15,-54 4-14-15,-23 4-3 16,-6 0 27-16,20-4-2 16,48 0 4-16,25-2 2 15,30-4 8-15,15 0-11 16,3 0 13-16,1 0-13 15,9 0 6-15,15 0-7 16,11 0 0-16,8 0-21 16,0 0-61-16,0 0-66 15,21 6 76-15,8 0 52 0,13-2 17 16,12-4 3-16,10 0 0 16,9 0 9-16,6-6-2 15,3-8-6-15,0-4 5 16,-8 2 8-16,-16 0-4 15,-18 6-8-15,-25 4-1 16,-15 4 14-16,-23 2-15 16,-54 0-32-16,-39 18-17 15,1 2 39-15,5 0 10 16,17-4 8-16,28-2 18 16,5-2 18-16,6-2-10 15,25-2-23-15,19-3-11 16,10-4-79-16,10 1-12 0,33-2 60 15,15 0 31-15,20-14 10 16,11-10 0-16,-2-4-9 16,-14 4 10-16,-25 8-9 15,-35 8-2-15,-16 8-51 16,-79 12-63-16,0 10-91 16,1 2-139-16</inkml:trace>
  <inkml:trace contextRef="#ctx0" brushRef="#br0" timeOffset="119765.5223">14716 9006 469 0,'0'0'87'15,"0"0"-48"-15,0 0 1 16,0 0 28-16,0 0 23 15,0 0-5-15,0 0 7 16,-52-23-27-16,52 23-21 16,0-2-12-16,0 2-4 15,0 0 5-15,0 0-13 16,0 0 0-16,0 0-7 16,0 0 1-16,0 0-8 15,7 0-7-15,15 0 6 16,12-2 2-16,15 2 4 0,14-2 7 15,10 2 5 1,5-2-13-16,2 2-4 0,0-2-7 16,5 2 2-16,-1-2-1 15,3 0 1-15,3-2 5 16,-1 0-6-16,-6 0-1 16,-10 0 1-16,-15 0 0 15,-16 2 1-15,-20 0-1 16,-20 0 8-16,-2 2-9 15,-55 0 16-15,-63 0-16 16,-65 0-27-16,-26 6 2 16,6 4 8-16,51-6 9 15,59-4 8-15,30 0 1 16,15 0 10-16,3 2-10 16,7 0 5-16,9 0-6 0,18 2 0 15,11 0-36-15,13 0-45 16,34 3 59-16,45-6 22 15,52-1 9-15,43-4 0 16,10-16-8-16,-37 2 6 16,-56 4-6-16,-54 6 5 15,-23 4 1-15,-12 2-6 16,-15-2 9-16,-7 2 45 16,-68 2-37-16,-66 0-18 15,-55 4-23-15,-18 12 16 16,13 2 7-16,52-4 1 15,55-4-1-15,32-2 0 16,22 2 0-16,5-2 0 0,8 1 0 16,18 0-9-16,11-3-82 15,72 1 61-15,77-7 30 16,74 0 10-16,30-15-9 16,-16-5 0-16,-67 6 0 15,-78 10 0-15,-47 4-1 16,-47 0-49-16,-9 2-262 15,-35 5-454-15</inkml:trace>
  <inkml:trace contextRef="#ctx0" brushRef="#br0" timeOffset="121398.8723">18847 10786 550 0,'0'0'154'0,"0"0"-123"15,-134-2-18-15,70 2-13 16,-6 0 9-16,6 6-9 16,10 2 16-16,16 0 41 15,17-4-8-15,15 2-38 16,6-2-11-16,52 4 0 15,70-2 37-15,84-4 28 16,48-2-7-16,20 0-7 0,-31-6 2 16,-61-6 9-1,-48 4-31-15,-39 0 11 0,-28 0 10 16,-2 0 20-16,11 0-25 16,11-4-5-16,2 0-17 15,-13 4-1-15,-18 0-16 16,-23 6-8-16,-19 0 2 15,-16 2-2-15,-45-2-16 16,-104 2-6-16,-118-6-3 16,-75-4-43-16,-22 0-15 15,40 0 19-15,81 10 64 16,52 0 61-16,55 4 23 0,47 10-52 16,37-6-23-1,28-2-7-15,9-2-2 0,12 0-10 16,3-2-44-16,55-2-4 15,93 0 58-15,103-8 26 16,62-12-6-16,16 0-1 16,-39 6-10-16,-78 10-8 15,-64 0 19-15,-49 2-19 16,-36 0-1-16,-21 0 0 16,-7 0 0-16,-8 0 8 15,-9-1-8-15,-16 3-8 16,-4 0-2-16,-63 0-29 15,-89 7-20-15,-111 7 5 16,-69 0-66-16,-7-4-18 16,76-6 52-16,111-2 86 0,81 0 112 15,46 6 30 1,18 2-142-16,9 8-42 0,44 4-29 16,77-2 42-16,89-12 29 15,50-8 16-15,26 0 2 16,-17-16-11-16,-48-4-6 15,-34 0 11-15,-49 4-11 16,-47 4 19-16,-37 4-19 16,-30 4 27-16,-11 0-15 15,-13 4-13-15,-29 0-1 16,-100 0-5-16,-103 0-14 16,-57 8-24-16,-21 0 1 15,45-4 10-15,89 2 33 16,65 4 34-16,50 2 47 15,32 22-81-15,14-4-36 16,15-8-269-16</inkml:trace>
  <inkml:trace contextRef="#ctx0" brushRef="#br0" timeOffset="125629.5321">3193 7120 116 0,'0'0'164'0,"0"0"-76"16,0 0-58 0,0 0 27-16,0 0 51 0,0 0-1 15,-45 2 4-15,45-2 30 16,0 0-15-16,0 0-7 16,0 0-5-16,0 0-11 15,0 0-35-15,0 0-33 16,0 0-19-16,0 0-16 15,4 0-9-15,21 0-20 16,22 0 11-16,44 0 18 16,63 0 0-16,50-8 0 15,26-7 0-15,-5-6 8 16,-24 2-8-16,-34 2 7 16,-30 5-6-16,-31 4 0 15,-40 4 0-15,-24 2-1 0,-10 0-15 16,-10 2-14-16,-13 0-13 15,-14 0 42-15,-63 0 6 16,-75 4-6-16,-71 16-13 16,-40 2 12-16,-8 6 1 15,21-2 0-15,40 0 8 16,45-3-7-16,49-4 12 16,43-6-12-16,33-5 0 15,8-2 0-15,14-2-1 16,9 0-38-16,16-4-82 15,56 0 78-15,63-8 35 16,75-38 7-16,27-15 18 16,4-7-11-16,-38 10-1 0,-67 20-5 15,-43 16 6-15,-39 12-6 16,-23 6-1-16,-15 4 0 16,-16 0-56-16,-34 8-50 15,-88 34 85-15,-85 24 21 16,-42 12 7-16,-13 1-5 15,31-19 17-15,75-22 7 16,51-18 20-16,47-10 22 16,36-4 3-16,11-4-61 15,11 0-10-15,35-2-117 16,93-10 36-16,97-40 68 16,55-18 13-16,26-7 0 15,-24 9 0-15,-72 24-6 16,-67 20-113-16,-57 8-273 0</inkml:trace>
  <inkml:trace contextRef="#ctx0" brushRef="#br0" timeOffset="127047.3608">7526 5548 324 0,'0'0'141'0,"0"0"-37"16,0 0-46-16,0 0 54 16,0 0 24-16,0 0-22 15,0 0-18-15,-59-14-7 16,59 14-31-16,4-2-55 16,22 0-3-16,39-4-13 15,52-4 13-15,62 4 0 16,33 0 6-16,1 6-6 15,-13 0 0-15,-25 0 6 16,-17 6-5-16,-26 4 0 16,-34-2-1-16,-34-2 1 15,-15 0 0-15,-4 0 6 16,-10 0-6-16,-8-2-1 16,-27 1-36-16,-31 2-12 15,-92 8 33-15,-95 6-27 0,-62 4 3 16,-40-3 19-1,17-11-2-15,47-4 21 0,49-7 1 16,67 1 58-16,59-1 7 16,48 0-4-16,24 0-9 15,9 0-52-15,2 0 0 16,57 0-96-16,70 0 50 16,89-15 46-16,47-18 22 15,14-5-7-15,-30 0-7 16,-64 8 0-16,-51 8 2 0,-52 8-10 15,-42 8 2-15,-28 6-1 16,-12 0-1-16,-41 0-55 16,-84 22 24-16,-95 25-2 15,-56 8-25-15,-18 2 52 16,41-10 5-16,87-18 1 16,61-13 44-16,52-4 27 15,30-6-24-15,12 2-47 16,11 0-14-16,5 4-102 15,64-4 77-15,62-8 39 16,74 0 18-16,34-20-2 16,-6-14-9-16,-34-2 5 15,-77 8-11-15,-44 6 0 16,-35 8 9-16,-32 8-3 16,-11 3-7-16,-42 3-8 0,-90 10-15 15,-100 26-57-15,-38 7 24 16,12-1 23-16,73-10-12 15,96-12 45-15,52-6 3 16,45 4-3-16,26-2-208 16,21-6-365-16</inkml:trace>
  <inkml:trace contextRef="#ctx0" brushRef="#br0" timeOffset="128064.1786">14963 9025 561 0,'0'0'102'0,"0"0"-68"16,-129-14-32-16,73 14-2 15,7 0 8-15,11 0-8 16,18 2 0-16,16 2 0 16,4 0-5-16,37-1 5 15,46-2 36-15,54 2 5 16,44-3 8-16,20 1-17 16,-14-1-8-16,-41 4 5 15,-53-2-3-15,-24-2-1 16,-15 3 4-16,-4-3-11 15,-5 0 10-15,-11 0-14 16,-24 0-4-16,-12 1-8 16,-69-1 21-16,-82 4-23 15,-88 3-59-15,-24-1-2 16,35-1-4-16,76-1 65 0,86 0 58 16,30 2 16-16,11 2-48 15,9 2-26-15,14 7-46 16,8 1 3-16,54 0 28 15,46-4 15-15,8-6 0 16,-8-4 2-16,-19-4-2 16,-44 2-1-16,-15 2-108 15,-19-4-212-15</inkml:trace>
  <inkml:trace contextRef="#ctx0" brushRef="#br0" timeOffset="128831.3924">18695 10850 225 0,'0'0'162'0,"0"0"-109"0,0 0-37 15,0 0-14-15,0 0 59 16,0 0 44-16,0 0-14 16,9 0-23-16,-2 0-16 15,11 0-25-15,17 0-5 16,46 0 34-16,64 2-1 15,73 4-16-15,38 4-13 16,12 2-13-16,-10-2-12 16,-40 3 0-16,-25 1-1 15,-33-1-28-15,-58 0-87 16,-46-10-140-16</inkml:trace>
  <inkml:trace contextRef="#ctx0" brushRef="#br0" timeOffset="131980.4077">18120 7565 730 0,'0'0'163'16,"0"0"-92"-16,0 0-45 15,-62-132-1-15,35 86 5 0,-9-6 16 16,-6-4-15-16,-11-6 17 16,-10-2-4-16,-8-1 33 15,-12 3-26-15,-6 4-29 16,-9 6-5-16,-26 0-14 15,-45 2 6-15,-59 6-9 16,-26 5-9-16,-13 19-3 16,4 14-11-16,16 6 23 15,-8 19-6-15,-1 14-1 16,13 13 7-16,18 15 1 16,24 17 0-16,24 22 4 15,19 18-5-15,13 11-10 16,16 5 10-16,8 4-5 0,18 13 5 15,12 5 1 1,13 5-1-16,14 9 0 0,14 13-1 16,17 11-6-16,18 6 6 15,13-1-8-15,2-6 7 16,6-5 2-16,12-1 0 16,0-1 2-16,4 3 6 15,10 1-8-15,12-1 0 16,20-7-2-16,23-6-4 15,23-5 4-15,21 0-4 16,11 1 5-16,3-5 2 16,-4-3 7-16,-10-4-8 15,-4-5 0-15,2-15 0 0,5-13-2 16,8-18 2 0,16-10 0-16,17-11 2 15,28-12-1-15,28-18 13 0,37-22-13 16,31-18 14-16,14-15-8 15,10-3 3-15,-2-14-2 16,-13-11 0-16,-10 3 7 16,-12 0 4-16,-20 4 1 15,-6 0-4-15,-13-6-6 16,-12-4-7-16,-7-10-2 16,-7-6 0-16,-10-12 0 15,3-13 8-15,-7-8-8 16,-6-14 9-16,-12-9-1 15,-17-6-9-15,-14-3 32 16,-31 17-11-16,-31 20-5 0,-25 14 4 16,-15 4-7-16,4-14 12 15,9-25 0-15,7-31 24 16,-7-20-5-16,-11-5 1 16,-14 11-5-16,-15 12-27 15,-11 13-12-15,-14 1 6 16,-4-4-6-16,-10-5 36 15,-19 3 60-15,-9 2-74 16,-5 3-13-16,1 9 13 16,4 12-8-16,4 15-8 15,10 13-5-15,0 2-1 16,-3-12 21-16,-6-12-22 16,-5-10 1-16,-3-1-1 15,-7-9 0-15,0 12 1 0,-4-2-1 16,-2 3 1-16,7 19-1 15,-4-4 6-15,2 10 0 16,1 4 4-16,2 4-9 16,-6-3 0-16,-6-3-1 15,-10 0 1-15,-8-4 0 16,-11-3-1-16,-27-11-6 16,-26-10 4-16,-31-10 0 15,-6 3 2-15,13 14-1 16,16 12-4-16,24 15 5 15,-1-4 0-15,-2-3 0 0,0-2 0 16,0-10 0 0,0 3 2-16,7 0-1 0,0 0 0 15,20 12 8-15,15 9-9 16,16 13 8-16,3 4 1 16,-11-6-8-1,-27-10 9-15,-35-10-10 0,-21-3-1 16,-3 12 1-16,4 10-8 15,19 21 6-15,14 14 2 16,-1 10-8-16,-10 20 7 16,-23 35-9-16,-23 25 0 15,-8 24-21-15,12 20-13 0,42 12-47 16,50 15-63 0,56-13-125-16,31-35-56 0,10-47-365 0</inkml:trace>
  <inkml:trace contextRef="#ctx0" brushRef="#br0" timeOffset="135414.4612">14768 4132 689 0,'0'0'133'0,"0"0"2"16,0 0-74-16,0 0-41 16,0 0-8-16,0 0-11 15,-10-8-1-15,22 29 0 16,5 13 14-16,3 14 5 15,0 16 12-15,0 26 28 16,-4 0-8-16,-5 5-17 16,-4-5-3-16,-3-22-7 15,0-1-24-15,2-17 9 0,-4-14-9 16,2-13 0 0,-2-10 0-16,-2-8 1 0,0-5 19 15,0-5 104-15,0-31 52 16,-11-41-121-16,-3-53-55 15,4-48-11-15,3-33-20 16,7-2 4-16,0 27 8 16,11 52 8-16,2 43-7 15,1 37 10-15,3 18 7 16,12 2-7-16,10 4 0 16,9 4-6-16,12 18-2 15,5 8-3-15,4 18-9 0,3 24 4 16,1 18 9-16,10 31 8 15,2 35 5-15,-12-4-5 16,-15-9 6-16,-21-12 0 16,-16-24-12-16,-6 9 12 15,-11 8-11-15,-4-5-14 16,-24-7 4-16,-23-6 22 16,-15-8 3-16,-11-10 19 15,-14-6 5-15,-5-12-8 16,-6-8 12-16,0-7-17 15,4-10-14-15,-15-2-20 16,22-5-112-16,25-8-208 0</inkml:trace>
  <inkml:trace contextRef="#ctx0" brushRef="#br0" timeOffset="137186.6804">16052 4499 49 0,'0'0'142'0,"0"0"-44"0,0 0 17 16,-12-124 31-16,5 86-2 15,-3 0-37-15,2 4-3 16,-1 4 22-16,3 8-6 16,-2 6-19-16,6 6-1 15,2 5-49-15,0 5-51 16,0 0-8-16,2 0-8 16,19 3 7-16,12 5 9 15,14-4 0-15,16-4 3 16,8 0 9-16,2-20-11 15,-7-8 14-15,-14-3-14 0,-23 4 11 16,-25 2 7 0,-8 5-19-16,-56 6-87 0,-15 14-38 15,-17 0 27-15,-9 24 57 16,17 19 30-16,1 8 10 16,21 10-1-16,20 3-6 15,24 4 8-15,18 0 0 16,18-2 7-16,55-4 6 15,56-13 0-15,58-29 13 16,19-20 0-16,-30-18-5 16,-47-22-10-16,-62 4-1 15,-20-7-8-15,-7-9 14 16,-9-8-6-16,-12-16 3 16,-19-26-7-16,-2-37-6 15,-13-35 2-15,11-13 5 0,4 33-7 16,8 44 1-16,11 49 0 15,-4 25 0-15,-1 7 11 16,-6 8 23-16,3 9-22 16,-1 12-13-16,-2 29-45 15,1 40 20-15,-7 48 9 16,0 47 5-16,-2 23 11 16,2-13 16-16,8-37 3 15,1-49-3-15,0-32-5 16,0-6-3-16,2 4 2 15,-2 2-2-15,3 3 0 16,-3-14-8-16,1-8-5 16,1-9-44-16,13-10-57 15,-1-10-128-15,-3-8-300 0</inkml:trace>
  <inkml:trace contextRef="#ctx0" brushRef="#br0" timeOffset="138149.5839">17851 3220 905 0,'0'0'217'0,"0"0"-147"15,0 0-70-15,0 0-13 16,0 0-12-16,0 0 13 16,-2 169 12-16,-14-37 19 15,-2 53 5-15,0 13 11 16,12-14-7-16,6-43-15 16,0-59-3-16,11-24 0 15,11-6-10-15,7 2 0 16,5 3-3-16,8-1-41 15,14-22-63-15,-10-16-126 16,-12-18-158-16</inkml:trace>
  <inkml:trace contextRef="#ctx0" brushRef="#br0" timeOffset="138319.7768">17463 3890 985 0,'0'0'201'0,"0"0"-142"15,0 0-58-15,196-46-1 16,-40 46 5-16,18 10-5 16,-23 28-62-16,-19 30-81 15,-52-10-55-15,-28-6-137 0</inkml:trace>
  <inkml:trace contextRef="#ctx0" brushRef="#br0" timeOffset="138630.5677">18461 4239 601 0,'0'0'136'16,"0"0"7"-16,0 0-43 16,0 0-47-16,-136-78-40 15,83 78-1-15,2 12-5 16,8 12-7-16,18 2-6 16,23-6-13-16,10-6 19 15,63-12 8-15,66-10 15 16,6-26 33-16,-7-8-23 0,-20-9-15 15,-54 14-8 1,-6-2 3-16,-14 7 38 0,-19 14 56 16,-19 14-49-16,-4 4-58 15,0 18-65-15,-15 20 37 16,-14 14 28-16,-5 9 16 16,-1 7-6-16,-2 2-10 15,12 4-28-15,11 28-88 16,7-18-75-16,7-19-91 0</inkml:trace>
  <inkml:trace contextRef="#ctx0" brushRef="#br0" timeOffset="143366.6876">3324 7175 97 0,'0'0'120'0,"0"0"-74"16,0 0-4-16,0 0 2 15,0 0-12-15,0 0 23 16,-11-66 24-16,8 59 37 16,-1 4-66-16,-1 0 4 15,3 3 6-15,0 0-14 16,0 0-21-16,0 0-19 0,2 0 1 15,0 0-6-15,0 0-1 16,0 0 1-16,0 0-1 16,0 0 0-16,0 0-1 15,0 0-15-15,15 6 16 16,16 1 0-16,37-6 2 16,52-1 16-1,55-15 5-15,28-18-6 0,7 1-5 16,-18 2-11-16,-28 10 1 15,-12 2 5-15,-34 6-2 16,-35 2-5-16,-35 6-9 16,-21 2-30-16,-9 2 0 15,-11 0-22-15,-7 0-15 0,-38 0 2 16,-63 14 73-16,-45 2-1 16,-28-2 2-16,-3-6 26 15,11 0 13-15,3 4 10 16,-9 12-48-16,-2 10-1 15,10 4-12-15,43-4 12 16,41-7 0-16,38-13 19 16,26-6 10-16,9-3-29 15,7 2-45-15,5-4-112 16,33 1 134-16,22-4 23 16,38 0 16-16,38-22 0 15,27-11-5-15,-11-2-1 0,-35 5-9 16,-39 8 6-1,-29 8-7-15,4-2 6 16,-1 2-5-16,-4 2-1 0,-19 4 1 16,-13 4 0-16,-16 4-1 15,0 0 0-15,-31 2 7 16,-27 18-7-16,-35 14-3 16,-38 8-15-16,-31 8 18 15,-2 1 13-15,28-15 5 16,43-12-8-16,39-12-10 15,21-6-9-15,6-2 9 16,16-2 19-16,11-2-19 16,36-8-54-16,74-36 36 15,64-22 17-15,27-13 1 16,-1 7 0-16,-46 20 0 16,-60 22 0-16,-36 18 6 15,-33 12-6-15,-15 4-60 0,-10 10-354 0</inkml:trace>
  <inkml:trace contextRef="#ctx0" brushRef="#br0" timeOffset="145236.0094">4188 5682 176 0,'0'0'87'16,"0"0"18"-16,0 0-105 15,0 0-189-15</inkml:trace>
  <inkml:trace contextRef="#ctx0" brushRef="#br0" timeOffset="147533.3999">7664 4824 160 0,'0'0'124'0,"0"0"-107"15,0 0-16-15,0 0-2 16,0 0-17-16,0 0-79 0</inkml:trace>
  <inkml:trace contextRef="#ctx0" brushRef="#br0" timeOffset="151015.1317">27833 12918 436 0,'0'0'212'0,"0"0"-40"16,0 0-61-16,0 0-8 15,0 0-4-15,0 0 20 16,0 0-22-16,13-60-16 16,-13 60-9-16,0 0-16 15,0 0-18-15,0 0-19 16,0 0-19-16,0 0-4 16,0 0-17-16,0 10-5 15,0 12 0-15,0 11 14 16,-2 16 12-16,-9 11 0 15,-1 14 7-15,1 27 2 16,3 25-8-16,8 22 8 0,0 4-9 16,10-9 0-16,9-19 1 15,-9-12 0-15,-3 1 5 16,-5-19-6-16,-2-16 0 16,0-16 7-16,0 1-7 15,0 9 0-15,0 14 0 16,0 12 0-16,0 14-9 15,0-13 2-15,0-3 5 16,0-8 1-16,0-20-9 16,-4 4 9-16,-3-5 1 15,5-13 0-15,2-4 1 0,0-6 0 16,4-4-1 0,17-6 2-16,6 2-1 0,-1-8 0 15,0 4 0-15,-1-3 0 16,-2 3 0-16,-8-6-1 15,-3 2-1-15,-4 2-1 16,-3 2-5-16,-1 0 4 16,-2-2-7-16,0 2-2 15,-2-1 1-15,0 0-8 16,0-7-3-16,-2 1 3 16,-7-5 2-16,3-8 11 15,4-2 6-15,2-6 1 16,0-4 10-16,0 0 8 0,0 0 19 15,13-4 19-15,18-14-31 16,18-5-20-16,18-4-6 16,14 0 1-16,29-5 4 15,38-6-4-15,45 0-1 16,21 2 0-16,4 6 0 16,-14 4 0-16,-28 4 2 15,-20 2-2-15,-32 4 0 16,-34 2 0-16,-28 2 0 15,-16 2 1-15,6-3 0 16,2-2 1-16,1-3-1 16,-8-3 5-16,-5 2-5 15,-5-3 6-15,2-1-6 16,-6-3 1-16,-6 0-1 16,-7-2 9-16,-6-2-1 0,-8-2-8 15,-6-4 6-15,0 0-7 16,0-2 0-16,0-3 1 15,0-5 0-15,0-6 1 16,0-12 5-16,2-10-6 16,7-10 6-16,0-4-7 15,-9-1 1-15,0-1 12 16,-13 4 1-16,-21 4-4 16,-10-4 20-16,-10-1-18 15,-8-15 1-15,-7-20-4 16,-1-21 0-16,10-3 11 15,14 7 2-15,6 9-6 0,7 14 3 16,2 17 10-16,2 19-1 16,2 22-13-16,2 12 3 15,-2-2 18-15,-4-4-21 16,-2 0 10-16,6 9-13 16,2 7-11-16,6 8 18 15,5 6-19-15,3 6 8 16,4 4-2-16,2 4-6 15,1 6-1-15,2 0 0 16,2 2-11-16,-3 0 3 16,3 0-14-16,-2 0 7 15,2 0-4-15,-2 0 13 16,-4 0 7-16,-8 0 0 0,-10-4-1 16,-19 2-9-1,-15 0-12-15,-31 2 4 0,-3 0-12 16,-8 0 11-16,-4 0 7 15,19 0 3-15,-8 7 8 16,8-4 0-16,3 1 1 16,-1 0-6-16,-2 3 5 15,-6 0-10-15,-5-1 0 16,0 0 3-16,5 2 0 16,8-2 8-16,8 2-14 15,6 2-61-15,-1 4-114 16,-36 11-58-16,17-3-101 15,6-8-203-15</inkml:trace>
  <inkml:trace contextRef="#ctx0" brushRef="#br0" timeOffset="154238.5052">24170 13026 841 0,'0'0'111'0,"0"0"-56"15,0 0-38-15,0 0-2 16,0 0-15-16,0 0 0 16,64-44 0-16,-35 40 2 15,7-2 15-15,4 0 9 16,3-1 5-16,3 4 15 16,12-3-7-16,27-3-12 0,42 4 1 15,68-1-2 1,46 2 9-16,29 4 0 0,17 0-12 15,-17 0-10-15,-4 6-12 16,-8 6 1-16,-13 0 3 16,-9 2-4-16,-18 0-2 15,-22-2 1-15,-26-2-13 16,-41-4 2-16,-35-4 4 16,-30-2 2-16,-15 0 5 15,-4 0 0-15,-3 0 1 16,-2 0 0-16,-16-6 20 15,-8 2 18-15,-7 0 17 16,-5 0 16-16,0 2 3 0,4-2-33 16,3-2-23-1,7-2-19-15,1 2-1 0,2 0-6 16,-6 0 6-16,-3 4 0 16,-8 0-1-16,-2 2-17 15,-2 0 2-15,0 0-6 16,0 2-11-16,0 16 12 15,0 8 15-15,0 8 7 16,-2 8-2-16,-9 8-5 16,-3 8 7-16,-8 11-1 0,-6 3-7 15,-13 8 8 1,-8 0 8-16,-11 0-2 0,-2 1 4 16,-1-1-4-1,8 2-5-15,7 2 2 0,9 4-3 16,7 3 0-16,5-1 2 15,5 2-2-15,-2 14 6 16,-10 19-5-16,-6 19 5 16,-2 4-6-16,4-5 2 15,7-33 4-15,9-28-6 16,6-20 0-16,-4 13 0 16,-7 29 0-16,0-2 0 15,3 1 7-15,3-17-6 16,6-20-1-16,-3 2 2 15,-1 2-2-15,0-16 5 16,4-10-5-16,4-13 0 16,4-12 0-16,5-6 1 0,2-9 5 15,0-4-5-15,0 0 12 16,0 0 6-16,0 0 6 16,0 0 22-16,0 0-4 15,0-8-25-15,-2-6-1 16,-3-3-6-16,-3 2 0 15,-4-2-11-15,-3-1 0 16,-8 0-1-16,-6-4 0 16,-18-2-14-16,-15-2 5 15,-43-6-2-15,-53-6 1 16,-49-6 9-16,-22-2-7 16,3 2 9-16,17 3 1 15,22 5-1-15,-11 0 6 16,-10 0-6-16,-12 4-5 15,-14 6 5-15,0 4 0 16,16 6 0-16,26 6 0 16,51-2 0-16,44 6 0 0,34 0 1 15,21 0-1-15,-1 0 1 16,-1 0-1-16,3 0 0 16,8 4-1-16,9-2 1 15,4 0 1-15,6-2-1 16,5 2 1-16,3 0 5 15,4-4 1-15,0-2 2 16,2-6-2-16,0-7 0 0,0 0-1 16,0-9-6-16,0-3 1 15,4-5 5-15,7-6-6 16,3-2 19-16,3-6 5 16,10-4-15-16,10-4 3 15,11-6-12-15,10-3 0 16,4-3 0-16,5-4 1 15,-3-2 10-15,-1-6-10 16,-5-5 0-16,-5 1 12 16,1 0 0-16,-5 0 7 15,-2 3-6-15,-7 3-6 16,-3 2 31-16,-6 0-9 16,-6-5-9-16,-4-1 12 0,-8 0-13 15,-7 4 19 1,-2 9-3-16,-4 14-1 0,0 10-7 15,0 11-3 1,0 8-7-16,-2 6 4 0,-4 2 5 16,1 6-2-16,-1 0-13 15,2 4-11-15,1 4 6 16,0 2-7-16,1 4-9 16,2 4-62-16,-15 20-176 15,-1 12-430-15,-10 2 29 0</inkml:trace>
  <inkml:trace contextRef="#ctx0" brushRef="#br0" timeOffset="155227.4161">15396 5436 781 0,'0'0'171'0,"0"0"-112"0,205-60-45 16,15 12 14-16,74-6 37 15,71-7 4-15,32 1-11 16,15 8 0-16,18 2 5 15,-9 6-36-15,-38 4-12 16,-72 12-5-16,-103 10 0 16,-89 10-9-16,-61 5 5 15,-34 3-6-15,-11 0-20 16,-13 17-118-16,-58 31-44 16,-21-2-6-16,-19-2-58 0</inkml:trace>
  <inkml:trace contextRef="#ctx0" brushRef="#br0" timeOffset="156341.5192">17559 6422 656 0,'0'0'150'16,"0"0"-74"-16,0 0-34 15,-136-106 17-15,76 74 4 16,-16 2-42-16,-31-2 5 16,-46 6 6-16,-55 14-9 0,-31 12-8 15,-19 30-8 1,-18 36-7-16,2 22-28 0,-27 16 3 16,-9 19-9-16,21 11 6 15,33 13 20-15,49 13 8 16,51 8 13-16,37 19 17 15,24 18-11-15,24 15-8 16,21 15-10-16,21 11 0 16,25 5-1-16,6-6 0 15,44 0-10-15,35-17 4 16,35-9 4-16,29-5-3 16,31 3 5-16,27 5 1 15,13 15-1-15,4 7 0 16,1-3 1-16,-3-12 1 15,2-22-2-15,8-25-11 0,17-20-11 16,20-13 11 0,21-19 11-16,26-12 7 0,20-14 0 15,5-13 3-15,10-9-8 16,-9-10-1-16,-22-4-1 16,-26-6-6-16,-31-12 4 15,-35-11 1-15,-30-17-18 16,-20-20 0-16,-16-2 11 15,-8-40 6-15,-3-28 2 16,-5-27 0-16,1-29 13 16,-5-20 33-16,-6-19 15 15,-10-3 4-15,-22 5-9 16,-21 13 10-16,-24 22-10 0,-19 11-14 16,-14 3-29-16,-16-6-11 15,-6-9-2-15,-6-11-1 16,-26-6-29-16,-5-21-27 15,-7-25 25-15,-8-13 32 16,-4-5 0-16,-13 17-78 16,-20 31 22-16,-25 31 56 15,-35 21 0-15,-36 24-15 16,-31 6-56-16,38 22-189 16,22 5-589-16</inkml:trace>
  <inkml:trace contextRef="#ctx0" brushRef="#br0" timeOffset="167195.1109">9478 7038 153 0,'0'0'150'0,"0"0"-28"16,0 0-12-16,0 0-47 16,0 0-34-16,0 0-23 15,0-40-6-15,0 40 2 0,0 0-1 16,0 0 8-16,0 0 3 16,0 0 2-16,0 0-1 15,0 0-4-15,0 0-8 16,0 0 0-16,0 0-1 15,0 0 1-15,0 0-1 16,0 0 3-16,0 0 6 16,0 0-8-16,0 0 9 15,0 0 2-15,0 0 4 16,0 0-5-16,0-2 1 16,2 2-4-16,7 0 2 15,9 0 1-15,11-2 22 16,17 0-7-16,35-2-12 0,37-2-1 15,31 2-3 1,16 4-9-16,-9 0-1 16,-33 22 0-16,-19 12-65 15,-32-4-137-15,-28-8-332 0</inkml:trace>
  <inkml:trace contextRef="#ctx0" brushRef="#br0" timeOffset="167513.2397">9289 7249 176 0,'0'0'185'16,"0"0"-130"-16,0 0-44 16,160-71-9-16,-78 46-1 15,7 0 6-15,4 10-7 16,21 8 0-16,-24 5-50 15,-24 2-187-15</inkml:trace>
  <inkml:trace contextRef="#ctx0" brushRef="#br0" timeOffset="167729.4919">9339 7052 656 0,'0'0'121'15,"0"0"-121"-15,0 0-39 16,219-8-3-16,-47 8 26 0,-19 0-44 16,-28 0-142-16</inkml:trace>
  <inkml:trace contextRef="#ctx0" brushRef="#br0" timeOffset="195381.5809">14208 10986 24 0,'0'0'40'15,"0"0"-30"-15,0 0-10 16,0 0-33-16,0 0-8 15</inkml:trace>
  <inkml:trace contextRef="#ctx0" brushRef="#br0" timeOffset="195799.5269">14208 10986 35 0,'0'0'11'16,"0"0"11"-16,0 0-3 15,0 0-18-15,0-1 0 0,0 1 6 16,0 0 21-16,0 0 41 15,0 0-1-15,0 0-19 16,0 0-4-16,0 0-12 16,0 0-19-16,0 0-14 15,0 0-9-15,0 0-16 16,0 0-8-16,-3 0 8 16,3 0-11-16,0 0-4 15,-2 0 15-15,2 0 24 16,-2 1-2-16,2 2 3 15,0-2 0-15,0-1 2 16,0 3-2-16,-2-3 2 16,2 0 5-16,0 0 12 0,0 0 13 15,0 0 8-15,0 0-7 16,0 0 5-16,0 0-14 16,0 0-12-16,0 0-12 15,0 0-19-15,22 0 1 16,20 0 18-16,41 0 4 15,46-17 3-15,45-2-5 16,18 2 5-16,-9 7-7 16,-57 8-68-16,-45 2-98 0</inkml:trace>
  <inkml:trace contextRef="#ctx0" brushRef="#br0" timeOffset="213854.3714">14159 11065 97 0,'0'0'32'16,"0"0"-12"-16,0 0-7 15,0 0-13-15,0 0 0 16,0 0-1-16,0 0 1 16,0 0 0-16,0 0 0 15,0 0 0-15,0 0 0 16,0 0 7-16,0 0 18 15,0 0 168-15,0 0-68 16,0 0-68-16,0 0-26 16,0 0-6-16,0 0-8 15,0 0-5-15,0 0-5 0,0 0-6 16,0 0-1-16,0 0 0 16,0 0-1-16,0 0 1 15,0 0 0-15,0 0 1 16,0 0 1-16,0 0 17 15,0 0 1-15,0 0-4 16,0 0-2-16,0 0 1 16,0 0 3-16,0 0 3 15,0 0-1-15,0 0-7 16,0 0-3-16,0 0-3 16,0 0 6-16,0 0 13 15,0 0 0-15,0 0-14 16,2 0-12-16,27-8-5 15,15-2 5-15,19-7 0 0,11-2 0 16,10-3 7 0,5 0-7-16,2-2 0 0,-3-1-1 15,-6 6-6-15,-9 2-6 16,-12 5-19-16,-16 4 2 16,-12 4 2-16,-9 4 1 15,-10 0 8-15,-3 0-7 16,-3 0 15-16,2 0-2 15,-2 6 11 1,3 8 1-16,5 4 1 0,-1 3 2 16,8 1-1-16,2 1 0 15,4-5-1-15,4-1 3 16,5-7 6-16,7-6-1 0,1-4 10 16,8 0-5-1,2-3 0-15,0-6-6 0,-4-4-6 16,-2 2-1-16,-6 0-1 15,-6 1-12-15,-6 2 3 16,-7 2 9-16,-2 2 0 16,-3-2 0-16,0 2 0 15,-2 3 1-15,2-2 0 16,2 3 0-16,7 0-25 16,27 0-71-16,-7 4-40 15,-2 0-95-15</inkml:trace>
  <inkml:trace contextRef="#ctx0" brushRef="#br0" timeOffset="307541.472">6848 4369 350 0,'0'0'90'0,"0"0"61"15,0 0-67-15,0 0-8 16,0 0-31-16,0 0-4 15,-62-36-2-15,58 34 17 0,1 0 32 16,3 0-26 0,-2 2-24-16,2 0-12 0,-2 0 1 15,2 0 2-15,0 0-7 16,0 0-9-16,0 0-13 16,0 0-12-16,0 0 0 15,11 0-15-15,18 0-31 16,38 0 36-16,51 0 22 15,60 0 0-15,32-2 12 16,19-10-12-16,7 0 11 16,3 4-4-16,23-4-6 15,29 0 1-15,14-2-1 16,18 0 12-16,11 2-12 16,-14 2-1-16,-5 4 7 15,-17 4-5-15,-10 2-2 0,-1 0 1 16,-2 0 0-16,-4 4 0 15,-3 0 0-15,6 0 6 16,-3-2 0-16,-1 0-6 16,-5 4-1-16,-17 0 0 15,-13 4 1-15,-7 0 1 16,5-2-1-16,9-2-1 16,8-2 1-16,-3 0-1 15,-21 2 1-15,-31 2 0 16,-38 2-1-16,-45 0 1 15,-37-2 0-15,-27-2-1 16,-14 0 0-16,1 0 0 16,-3 0-1-16,-4 0 1 15,-9-2-1-15,-9 2 0 0,-3-4 0 16,-5 2 0-16,-1-2 1 16,-1 0-3-16,-4 0-3 15,-3 0-2-15,-3 0 6 16,0-2 1-16,0 2 1 15,0 2-2-15,0 4-11 16,4 10 3-16,4 10 10 16,4 8 1-16,1 9 2 15,3 3-2-15,-1 6 0 16,4 4 0-16,-2 2 1 16,1 5-2-16,-1 1 0 15,-1 4 1-15,-3 2-1 16,-1 6 0-16,-3 6 0 0,-1 23-1 15,4 31 0-15,3 24 1 16,3 9-1-16,0-11 1 16,-4-16 8-16,-6-9 3 15,-3 1 2-15,-1 3 7 16,-2 5-7-16,1 9 5 16,4 13-2-16,1 6 1 15,1-1-5-15,1-1-4 16,-6-9-7-16,-4-1 1 15,0 1 5-15,-2-3-4 16,-12 2 3-16,1 9 3 16,-1 7-8-16,-1 3 4 15,-6 1-4-15,-3-3-1 16,-10-1 7-16,-10 3 2 16,-12 9 3-16,-12 6-2 0,-9 15 6 15,2 0-5-15,10-7-5 16,12-5-4-16,13-15-1 15,9 1-1-15,8-1 2 16,8 7-2-16,3 15 1 16,4 7-1-16,-3 6 0 15,3-7-2-15,2-4 1 16,2 3 0-16,4 3 1 16,0 13 1-16,0-2-1 15,6-1 0-15,6-7 0 16,-6-12 0-16,-3-7 0 15,-1-6 0-15,-2-1 1 16,0 1 0-16,2-7-1 0,0-9 0 16,4-1-1-16,4-3 1 15,1-5-1-15,7 1 1 16,4-15 0-16,7 1 1 16,4-4-1-16,0 4 0 15,1-5 0-15,-5-31 0 16,-5-27 0-16,-5-31 0 15,-4 0 1-15,5 10-1 16,5 30 0-16,8 35 0 16,-2 19 7-16,1 4-6 0,-13-25 0 15,-5-37 0 1,-10-32-1-16,-2-10 0 0,-2-2 1 16,0 4-1-16,0-13 0 15,0-15 0-15,0-12 0 16,0-10 1-16,0 0 0 15,0-4 9-15,-6 4-9 16,-15 6 9-16,-12 2-1 16,-17 6-2-16,-38 4-5 15,-42 2 9-15,-41 6-2 16,-30 2-9-16,-5 4 12 16,3 1 4-16,7-4-16 15,-3 4 10-15,-5 3-10 16,-12-4 0-16,-16 0 0 15,-26 0 0-15,-23 0 0 0,-16-2 0 16,-10-8 2-16,-1-5 4 16,-10-14-6-16,-12-3 0 15,-15 3 7-15,-19-4-6 16,-10 5-1-16,-7 6-20 16,11 3-4-16,22-8 10 15,28 1 14-15,30-2 4 16,23 6 25-16,10 3-29 15,6-7 11-15,1 0-11 16,1-6-1-16,-7-4-6 16,-3 4 0-16,7 0 0 15,5 0-9-15,20-4-3 16,26-4 19-16,30-14 1 16,43-4 9-16,44-5-9 15,30 5 12-15,19-3 4 0,-1-8-4 16,0-7 18-16,-2-6-25 15,5-6-5-15,2-2-1 16,-7-4 1-16,-5-9-1 16,-5-1-13-16,-6-2-9 15,-2 2 14-15,3-4 8 16,4 1 0-16,7-1 1 16,9 2 9-16,6-10 1 15,6-2-5-15,8-11-6 16,4-1 1-16,2 0 7 15,3 2 17-15,0 6-6 16,-3-5 4-16,-2-1 9 16,-2-20-2-16,-2-35-9 0,6-31 4 15,2-11-11-15,5 11-2 16,0 13-6-16,9 17-5 16,9-4 16-16,0-5 7 15,-5 3-13-15,-4-7 5 16,-9-1 5-16,0-4 11 15,-4-3-13-15,-9 9-3 16,-1 7 5-16,9-5-7 16,5 0 1-16,0-5-6 15,19 1-2-15,10-9-7 0,2 1 1 16,2-3 0 0,-2 5 9-16,-4 10-10 15,-5 5 1-15,-2 1 0 16,1-3 7-16,0 3-8 0,6 1 0 15,8-5 1-15,15-4 5 16,1 1-6-16,8 7 1 16,1 11 0-16,-5 9-1 15,3 2 3-15,-5-2-3 16,-3-1 0-16,-6 9-2 16,-6 0 2-16,-5-1 0 15,-2-5 0-15,-2-5 2 16,0-1-2-16,-2 6 0 15,0 6 0-15,2-1 0 16,-2-3 1-16,0 2 6 0,0-3-7 16,-6 5-1-1,2 3 0-15,-8 3 0 0,-3-2 0 16,-8 0 1-16,-4-1 0 16,0 5 8-16,0 18-8 15,0 19 0-15,-2 17 1 16,0 2 0-16,2-26 1 15,0-24-2-15,0-3 0 16,0 13-6-16,10 14 4 16,4 15 2-16,3-9-1 15,4-8-1-15,-2 0 2 16,4 0 0-16,-3-5 1 0,1-1-1 16,-2-2 0-1,1 2 0-15,3 2 0 0,-1 1 0 16,0 1 6-16,1 4-6 15,-6 0-1-15,1 1 1 16,-3 5-1-16,-3 4-1 16,-3 6 2-16,-5 6 0 15,-2 1 0-15,-2 4 0 16,0-2 0-16,0-1 0 16,-4 0 0-16,-7-5 1 15,-1-1 1-15,-1-2-2 16,-1 0 1-16,1 2 0 15,1 0 0-15,-2 4-1 16,1-1 0-16,-1 5 1 16,3 0-1-16,2 2 1 0,2 0-1 15,3-2 0-15,1-1 0 16,3 3-1-16,0 0-1 16,0 2 1-16,0 4 1 15,5 4-2-15,2 3 2 16,2 6-1-16,-1 4 1 15,-1 5 0-15,3 8-2 16,-4 4 1-16,-2 8 0 16,1 2-6-16,-3 4 6 15,4 0-11-15,2-2 0 16,2 0 5-16,1 0-11 16,1 0 5-16,-8 2-2 15,-2 4-16-15,1 0-34 0,-1 0-32 16,6 2-89-16,17 18-119 15,62 0 105-15,-2-4-109 16,2-16-400-16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27:45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17966 5759 127 0,'0'0'240'0,"0"0"-44"15,0 0-111-15,0 0-30 16,0 0 57-16,0 0 33 15,0 0-25-15,0 0-22 16,14-28-31-16,-14 28-37 16,7 0-30-16,9 0-3 15,17 0-8-15,45 0 10 16,62 0 1-16,67-8 10 16,34-4 11-16,10-4-10 15,-16 3 7-15,-34 2-17 0,-20 0 8 16,-19 1-8-16,-42 1 5 15,-34 0-6-15,-28 1 1 16,-13-2 6-16,-7 2-7 16,-3-2 10-16,-8 5-9 15,-16 0 6-15,-7 5 11 16,-4 0-7-16,0 0-11 16,0 0-31-16,-4 2-127 15,-7 12-190-15,3-2-274 0</inkml:trace>
  <inkml:trace contextRef="#ctx0" brushRef="#br0" timeOffset="4466.3627">23700 5905 487 0,'0'0'114'0,"0"0"-21"15,0 0-31-15,0 0 0 16,0 0 10-16,0 0-24 16,40-52-28-16,-13 38-1 15,4 2 7-15,11 2-9 16,7 4-14-16,11 2 6 16,32 2-8-16,39 2 12 15,60 0-3-15,30 0 9 16,15 0 1-16,-1 2-2 15,-15 2-10-15,0 0-2 16,1-2-4-16,-3 0 5 16,-4-2-7-16,-9 0 1 15,-9 0 0-15,-15-4 0 16,-19-10-1-16,-15-4 0 0,-33 2 1 16,-28-2 1-16,-22 4 5 15,-14-3 0-15,2-2 15 16,-2-1 7-16,0 0 3 15,-15 2-1-15,-8 4-15 16,-8 4-14-16,-11 6 4 16,-4 1-6-16,-4 3-13 15,-2 0-82-15,-16 7-214 16,-4-1-336-16</inkml:trace>
  <inkml:trace contextRef="#ctx0" brushRef="#br0" timeOffset="5405.3639">29387 5641 671 0,'0'0'118'15,"0"0"-84"-15,0 0-34 16,0 0-31-16,0 0 10 15,0 0 3-15,0 0-8 0,7 0 15 16,13 8 11-16,7 6 27 16,13 2-14-16,16 0 12 15,33 2 14-15,52 2 8 16,61 0 1-16,39-2-12 16,8-2-13-16,-20-4-10 15,-44-2-5-15,-44-4-8 16,-43-2-14-16,-11-2-60 15,-33 0-68-15,-12-2-198 0</inkml:trace>
  <inkml:trace contextRef="#ctx0" brushRef="#br0" timeOffset="8499.0918">29363 5845 126 0,'0'0'98'15,"0"0"-58"-15,0 0 6 16,0 0 9-16,0 0-17 15,0 0-17-15,120-88-6 16,-93 80-14-16,0 0 1 16,-2 4-1-16,2 0-1 15,-1 4-1-15,3 0-5 0,5 0 5 16,8 0-1-16,9 4 2 16,9 4 14-16,14 0 4 15,8 2-5-15,10-4 7 16,21 2-9-16,25 0 20 15,20-2-11-15,5-2-13 16,-31-2 0-16,-30-2-5 16,-33 0 8-16,-2 0-3 15,11 0-6-15,9 0-1 16,7 0 0-16,-8-4 1 16,-8 2-1-16,-11 0 0 15,-13 0 0-15,-15 2 0 16,-14-2 2-16,-14 2 4 0,-11 0 24 15,-2 0 31 1,-47-2-22-16,-52-4-39 0,-45 0-93 16,-24-2 31-1,-6 0 45-15,7 4 15 0,11 2 2 16,-7 2 0-16,6-2-49 16,35-2 6-16,30-2-3 15,34 0 46-15,16-2 35 16,4-4 12-16,-1 0-2 15,8-5-8-15,14 3-9 16,7 3-4-16,12 0-6 16,0 1-18-16,16 2-2 15,19-2-45-15,14 2 21 0,15 2 24 16,17 2 1 0,8 3 0-16,9 1-1 0,0 0 1 15,-5 0 1-15,-14 7-1 16,-19 4 1-16,-20 0-2 15,-22 2-9-15,-18-1-9 16,-45 6-32-16,-84 0 39 16,-71 0-18-16,-28-10-83 15,14-8 40-15,62 0 74 16,69-6 59-16,37-4 146 16,27 4-101-16,9-1-30 15,39-4-74-15,19 0-208 16</inkml:trace>
  <inkml:trace contextRef="#ctx0" brushRef="#br0" timeOffset="9485.5178">32262 4534 624 0,'0'0'171'16,"0"0"-64"-16,0 0-21 15,0 0-62-15,0 0-24 16,0 0-15-16,0 0-11 15,-5 14 0-15,-10 18 16 16,-12 12 10-16,-11 12 23 16,-11 8-4-16,-11 6 7 15,-7 1-13-15,-4-3 4 16,2-6-17-16,9-4-102 16,17-14-108-16,26-22-316 0</inkml:trace>
  <inkml:trace contextRef="#ctx0" brushRef="#br0" timeOffset="9733.819">31974 4532 901 0,'0'0'157'0,"0"0"-60"15,0 0-62-15,0 0-35 16,0 0-20-16,0 0-12 15,0 0 9-15,52 72 21 16,-14-18 2-16,7 12 11 16,3 2 2-16,-1 0-12 15,0-5 11-15,-4-9-1 0,-6-8-11 16,-8-2-28-16,-12-14-129 16,-7-14-196-16</inkml:trace>
  <inkml:trace contextRef="#ctx0" brushRef="#br0" timeOffset="10034.2568">32982 4339 967 0,'0'0'209'0,"0"0"-155"16,0 0-54-16,0 0-31 15,0 0-2-15,0 0 17 16,-13 102 8-16,1-32 8 16,3 11 19-16,1 7 2 15,2 2-7-15,6-5-2 16,0-5-11-16,19 16-1 15,3-20-91-15,-2-20-213 0</inkml:trace>
  <inkml:trace contextRef="#ctx0" brushRef="#br0" timeOffset="11247.5372">31893 4805 697 0,'0'0'136'15,"0"0"-99"-15,0 0-37 0,0 0-8 16,139 0 8-16,9 0 37 15,81 0 2-15,49 0-11 16,19 0-11-16,-21 0-16 16,-60-3 5-16,-64-5-1 15,-59-2-3-15,-43 2-4 16,-33 0 2-16,-17-4 0 16,-38-10-6-16,-113-12-95 15,-117-8-157-15,-46-2 66 16,11 8 118-16,87 10 74 15,109 13 104-15,54 8 32 16,15 3-41-16,9 2-34 0,6 0-49 16,6 0-12-16,12 0-54 15,5 14-38-15,14 4 66 16,19 2 26-16,17 4 10 16,12-2 4-16,11 0 0 15,2-6-14-15,2-4-15 16,-17-4-13-16,-20-4 2 15,-34-2-28-15,-25-2 4 16,-82 0-18-16,-53 0-37 16,-19 0 85-16,17 0 20 15,44 0 55-15,48 6 66 16,20 4-18-16,5 4-41 16,10 4-62-16,9 6-3 0,20 1-48 15,13 4 23-15,39 1 28 16,39 5 8-16,5-6-1 15,6-4-7-15,1-7-8 16,-27-10 7-16,-5-2-5 16,-24-6 6-16,-18 0 16 15,-20 0 6-15,-9-4-18 16,-38-10-4-16,-41-4-201 16,-8 1 34-16,-8 4 147 15,1 0 20-15,30 7 120 16,6 1 38-16,26 5-64 15,19 0-94-15,13 0-26 16,9 0-52-16,34 8 74 0,37 6 4 16,38 0 30-16,0-4-30 15,-9-5-3-15,-18-5-33 16,-33 0-13-16,-4 0 39 16,-12-7 10-16,-28-9 49 15,-14-4-30-15,-41-6-19 16,-23-1-98-16,-16-3 98 15,-3 2 10-15,10 2 50 16,15 4 95-16,15 6-25 16,21 6-34-16,11 4-36 15,11 2-36-15,0 4-24 16,31 0-130-16,25 0 94 16,39 4 10-16,9 8-53 15,42 8-60-15,-24-4-27 0</inkml:trace>
  <inkml:trace contextRef="#ctx0" brushRef="#br0" timeOffset="14934.255">16848 5376 530 0,'0'0'247'16,"0"0"-163"0,0 0-84-16,0 0-1 0,0 0 0 15,-58 108 1-15,43-62-13 16,5 1-6-16,6-7 4 15,4-8 7-15,0-8 1 16,0-8 7-16,16-8-8 16,6-6 8-16,9-2 26 15,5-2 9-15,4-14 4 16,0-5 10-16,-7 3-6 16,-6 3-5-16,-4 1-7 15,-3 5-15-15,-1 5-16 16,0 4-1-16,-2 0 0 15,1 0-2-15,7 4-4 16,4 5-15-16,13 1-63 0,47-2-104 16,-6-3-101-1</inkml:trace>
  <inkml:trace contextRef="#ctx0" brushRef="#br0" timeOffset="34602.3707">6158 6302 143 0,'0'0'167'0,"0"0"-60"16,0 0-6-16,0 0 9 16,0 0 4-16,0 0 3 15,0 0-13-15,-65-42-22 16,61 40-41-16,2 2-7 16,0 0-28-16,0 0-6 15,-4 6-42-15,0 12 16 16,-1 4 13-16,3-2 3 15,2 1 9-15,2-10-1 16,0-3-7-16,0-5-34 16,0-3 17-16,17 0 3 15,14-15 23-15,17-10 20 0,8-8-1 16,2 3-12 0,-4 4-5-16,-6 8-1 0,-13 12-1 15,-8 6-23-15,-8 0-42 16,-2 18 10-16,-4 6 15 15,-4 2 24-15,2-2 15 16,-2-2 1-16,4-5 0 16,0-10 0-16,8-5 10 15,6-2 3-15,8-8 45 16,9-16 0-16,6-2-19 16,-1 0-23-16,-5 2-5 15,-6 6-10-15,-7 6-1 16,-4 4 0-16,-5 4 0 15,-4 2-1-15,-2 2 0 16,-1 0-12-16,3 0 2 0,5 0 10 16,4 6 0-16,4 4 0 15,2 0-1-15,5 2-35 16,18 6-36-16,-8-2-31 16,-7-6-110-16</inkml:trace>
  <inkml:trace contextRef="#ctx0" brushRef="#br0" timeOffset="41186.5208">5848 3250 5 0,'0'0'119'0,"0"0"-88"16,0 0-18-16,0 0 14 15,0 0 21-15,0 0-1 16,0-12 5-16,0 10-13 16,-2 0-32-16,0 0-7 15,0 2-20-15,0-2-10 16,-1 2 2-16,-2-2 28 16,3 0 7-16,-2 0 24 15,2 0 20-15,-1 0-15 0,1 0-13 16,2-2-22-16,-2 2 18 15,2-2 4-15,0 0-9 16,0 0 11-16,-2 2 27 16,2 2 0-16,0 0-13 15,-2 0-15-15,2 0-12 16,0 0 1-16,-2 0 7 16,2 0-3-16,0 0 11 15,0 0-5-15,0 0 1 16,0 0-5-16,0 0-9 15,0 0-8-15,0 0-2 16,0 0 1-16,0 0 0 16,0 0-1-16,0 0 2 0,0 0 26 15,0 0-2-15,0 0-2 16,0 0-16-16,0 0-8 16,0 0-13-16,0 14 0 15,0 12 12-15,0 9 1 16,6 15 0-16,1 12 0 15,-1 34 1-15,-2 48 0 16,-4 56-1-16,0 3-38 16,0-44-176-16,-10-59-466 0</inkml:trace>
  <inkml:trace contextRef="#ctx0" brushRef="#br0" timeOffset="41689.9669">5568 4150 593 0,'0'0'153'0,"0"0"-13"16,0 0-21-16,0 0-30 16,0 0-25-16,0 0-26 15,0 0-38-15,0-55-3 16,0 55-23-16,10 14-8 16,9 8 21-16,5 8 5 15,2 4 7-15,5-2 1 16,1 0 0-16,4-8 0 0,6-8 1 15,16-14 9-15,29-4 3 16,36-42 4-16,19-24-17 16,-22 5-72-16,-41 9-168 15</inkml:trace>
  <inkml:trace contextRef="#ctx0" brushRef="#br0" timeOffset="58589.8391">18118 5769 97 0,'0'0'169'15,"0"0"-44"-15,0 0-35 0,0 0-23 16,0 0-26-16,0-10-2 16,0 8 0-16,0 2 0 15,0-2 0-15,0 2 5 16,0 0 8-16,0 0-8 15,0 0-20-15,0 0-2 16,0 0-16-16,0 0-6 16,0 0 1-16,0 0-1 15,0 0 0-15,0 0 2 16,0 0 5-16,0 0 0 16,0 0-4-16,0 0-2 15,2 0 0-15,3 0 0 16,2 0 0-16,4 0 5 15,7-2 5-15,3 2 11 16,8-4 8-16,0 0-14 0,5-2 1 16,2 2-2-16,4-2-8 15,6 2 2-15,4 0-9 16,8 1 13-16,2 2 3 16,5 1-8-16,-1 0-6 15,1 0 7-15,-1 0-7 16,1 0-1-16,-3 0 7 15,0 0-8-15,-4 0 9 16,-2 0-8-16,-2 0 9 16,-1-2-2-16,3-4 0 15,-1-3-2-15,6 0 6 16,1-3-4-16,-2-3-7 16,0 1 7-16,-1 3-8 15,-6-1 1-15,-4 2 1 0,-2 2 0 16,-3-1-2-1,-1 5 0-15,-1 3 0 0,2-2 0 16,3 2 0-16,2-2 0 16,7 1 0-16,2-2 2 15,0 0-1-15,0-4 0 16,-2 2 0-16,-4 1-1 16,-4-2 1-16,-6 3 0 15,-2 0-1-15,-2 2 0 16,0 1-2-16,-1-2 2 15,4 1-1-15,-1 0 1 16,2 0 1-16,-1-2-1 16,-1 2 0-16,-5 2 0 0,3 0 0 15,-5 0 0-15,4 0 0 16,-2 0 0-16,3 0-1 16,-1 6-1-16,6 3 1 15,4 2 0-15,0-1-6 16,3 2 7-16,0-2 0 15,-4-2-1-15,-1 0 1 16,-5 1 2-16,-4-4-2 16,-1 4 0-16,-4-1-1 15,0 0 1-15,1 2 0 16,2 0-1-16,4-1 1 16,1 2 1-16,9-4 6 15,-4 2-6-15,3-4-1 0,-7-1 0 16,-3 3 0-16,-5-3 1 15,-5 2-1-15,-5-2 0 16,-5 0 0-16,4 2 0 16,-3-4-1-16,1 2 0 15,4 0 1-15,4-2 1 16,0 2 0-16,4-2 6 16,0 2-4-16,0-2-2 15,0 0 5-15,1 0-4 16,1 0-2-16,-2 0 1 15,2-2 0-15,1 0 2 16,3 0 7-16,3 0 3 0,1 0-3 16,1 0 0-1,-4-4-1-15,-2-2 1 0,-5-2-1 16,-3 2-3-16,-1 0 4 16,-2-2 0-16,0 0-3 15,1 0 5-15,1-2-11 16,2 0 0-16,-2-1 0 15,-1 4 0-15,-3-4 0 16,-3 4-1-16,-3-1 0 16,-1 1 2-16,-3 0-1 15,1 0 0-15,-5-1 0 16,2 2 7-16,-4-2-7 16,-5 2 17-16,0 2 12 15,1-1 6-15,-3 0-4 16,0-3-11-16,0 0-10 0,0 0-3 15,0-2-7-15,0 2 6 16,0 0-7-16,0 0 8 16,0 4-7-16,0 0 0 15,0 2-1-15,0 0 0 16,0 2-9-16,-14-2-10 16,-6 2-21-16,-9 0 6 15,-4 0 11-15,-6 0 10 16,4 4 4-16,-5 10-4 15,0 2 3-15,-3 4 1 16,-5 4-7-16,-2 2-24 16,2-2-2-16,1-2 19 15,5-4 14-15,3-7 6 0,6-4 2 16,-1-4 0 0,1-3 1-16,-2 0 0 15,-5 0 0-15,-3 0 1 16,-3 0 0-16,-2 0 0 0,0 0 15 15,-2 0-2-15,2 0 2 16,-1-3-7-16,-3 0 1 16,-1-1-4-16,2 2 7 15,-1 2-6-15,-2 0-6 16,-3 0 0-16,-3 2-1 16,0 8 0-16,4-2 0 15,4-1 0-15,13-2 2 16,7-3 6-16,6-2 7 0,5 0-9 15,-3 0 7-15,0 0-7 16,-7 0-6-16,-5-7 0 16,0 0-1-16,0-4 1 15,5 2 0-15,4-1 2 16,3 0 9-16,2 2-2 16,-3-1-8-16,-6 4 0 15,-7 1-1-15,-13 4-1 16,-14 0-7-16,-8 0-10 15,-5 14 12-15,-2 4 6 16,4 0 0-16,7 2 6 16,2 0-6-16,5 0 0 15,4 0 0-15,6 0 7 16,10-2-6-16,9-2-1 0,10-4 1 16,5-6 0-16,7-2 0 15,5-2 9-15,-1-2 3 16,0 0 15-16,-2-6 8 15,-4-8-23-15,-1-2-11 16,-1 0-1-16,-5 4 1 16,-7 4-2-16,-11 6-1 15,-13 2-19-15,-9 0-12 16,-5 16 16-16,1 0 3 16,12-2 7-16,12-2 6 15,13-6 1-15,12-4 11 16,9-2-11-16,4 0 14 15,-2 0 12-15,2 0 7 0,-2 0-23 16,-3-6-9 0,-3 0 4-16,-11-2-6 0,-8 0-1 15,-13 2-20-15,-9 2-3 16,-5 0-11-16,-2 4 34 16,2 0-5-16,3 0 6 15,-5 0 0-15,-2 0 0 16,-5 12-15-16,1 0 14 15,4 0 1-15,8-4-10 16,12-4 10-16,9-4 1 16,11 0 15-16,7-4-7 15,5-14-6-15,8-4-3 16,0-6-28-16,0 0 5 0,6 0 9 16,2 8 8-1,-8 6 6-15,0 7 1 16,-16 7-1-16,-26 0-24 15,-18 18-66-15,-13 7 38 0,-3 1 34 16,9-2 18-16,11-2-1 16,16-8 1-16,11-2 0 15,14-6 1-15,5-2 0 16,8-4 0-16,2 0-1 16,0 0-1-16,0 0-9 15,0 0 9-15,2-10 0 16,10-10 0-16,-3-2-22 0,-5 0 23 15,-4 0 0-15,-2 8 37 16,-31 4-18-16,-12 6-19 16,-8 4-30-16,-3 0 2 15,2 2 28-15,10 8 8 16,9 0-8 0,8 0-6-16,11 0 5 0,5-4 0 15,7 0-15-15,4-2-39 16,0-2-7-16,0-2-26 15,0 0 36-15,0 0 30 16,0 0 22-16,0 0 12 16,0 0 24-16,-8 4-5 15,-9 2-31-15,-14 14-73 0,2-2-47 16,6-2-87-16</inkml:trace>
  <inkml:trace contextRef="#ctx0" brushRef="#br0" timeOffset="61130.1375">23973 5857 205 0,'0'0'118'16,"0"0"-20"-16,0 0 5 16,0 0 14-16,0 0-29 15,0 0-7-15,0 0-12 16,-2-16 26-16,2 14-9 16,0 0-29-16,0 2-28 15,0-2-23-15,12 0-6 16,17-2 0-16,35-10-2 15,45-8 2-15,38-4 0 16,11 4 2-16,-21 6-2 0,-39 10 1 16,-32 6 0-16,-3 0-1 15,12 0 0-15,12 14-1 16,18 4-8-16,20 6 0 16,33-2-7-16,36-6 6 15,13-6 9-15,-11-8 1 16,-26 0-1-16,-52 0 0 15,-30 6 1-15,-30 2 0 16,-13 0-1-16,4 6-7 16,4 2 7-16,12 4-7 15,4 0 8-15,27 0 0 16,42-8 7-16,56-12 19 0,27-2 0 16,6-14 3-1,-17-10-15-15,-32 2-1 0,-24 2-11 16,-35 4-1-16,-27 4 0 15,-32 2 1-15,-9 4-1 16,-1 0 0-16,-2 0 1 16,-5 2-2-16,-15 4 0 15,-7 0-7-15,-5 0 0 16,1 0 4-16,10 2 2 16,8 10-2-16,15 0 3 15,14 2 15-15,19 2 5 16,28 2-1-16,30 5-9 15,27 0-4-15,7-1-5 16,-7-4 1-16,-12-8 5 0,-17-3-7 16,-1-5-10-16,-8-2-5 15,-26 0-22-15,-21 0-21 16,-27 0 17 0,-12 0 24-16,-7 0 15 15,-3-2 1-15,-7 2 0 0,-11 0 1 16,-3 0-2-16,5 0-7 15,13 11 8-15,36 7 1 16,60 0 6-16,78 0 25 16,47 0-7-16,24-3 11 15,-8 1 0-15,-48 0-14 16,-22 2-15-16,-24 2 3 16,-43-4-8-16,-29-2-1 0,-17 8-22 15,-33-6-95-15,-19-4-252 0</inkml:trace>
  <inkml:trace contextRef="#ctx0" brushRef="#br0" timeOffset="61963.9152">27530 6182 188 0,'0'0'494'0,"0"0"-431"15,0 0 2-15,0 0-9 16,62-103 15-16,-56 94 95 16,-3 5-14-16,-3 2-44 15,0 2-37-15,0 0-29 16,-18 8-42-16,-18 24-26 15,-15 18 13-15,-7 16 5 16,2 10 1-16,17 0 7 16,25-7-13-16,14-11 1 15,36-14 3-15,46-14 9 16,43-24 0-16,30-10 11 16,-9-30 4-16,-32-10-1 15,-46 4-6-15,-34 1 3 0,-7-11 50 16,-9-14 31-16,-14-12-37 15,-4 0-34-15,-31 10-8 16,-23 12-2-16,-12 17-11 16,-13 21-38-16,-6 16-81 15,-3 27-80-15,20 10-146 16,24-1-588-16</inkml:trace>
  <inkml:trace contextRef="#ctx0" brushRef="#br0" timeOffset="67663.208">16121 4048 614 0,'0'0'123'16,"0"0"-10"-16,0 0-41 15,0 0-29-15,0 0-30 16,0 0-11-16,0 0 5 15,10-20 3-15,3 20 0 16,16-2 9-16,14-1 43 16,16-2-13-16,38-1 2 15,43-4-11-15,56-2-6 16,29 2-4-16,22-2-5 0,11 4-8 16,-4 0-15-1,18-4 9-15,9 0-5 0,-9-2-4 16,-5-2 0-1,-4 2-2-15,-13 4 0 0,-10 0 0 16,-3 0 1-16,-17 4-1 16,-13 0 0-16,-17 0 1 15,-16 0 0-15,-20 1-1 16,-10 0 0-16,1-1 1 16,-2 2-1-16,-1-2 0 15,-4 6 0-15,-9 0 1 16,-6 0-1-16,0 0 1 15,-3 10-1-15,-18 0 0 16,-15 0-1-16,-20-4 1 16,-3 0-1-16,8 2 1 0,2-2 0 15,2 2 1-15,-21-4 0 16,-17 0-1-16,-16 0 0 16,-12-2 0-16,-8-2 1 15,-2 0 20-15,0 2 27 16,0-2-12-16,0 0-16 15,0 0-20-15,2 2-2 16,2-2 1-16,7 2-10 16,5 2 11-16,1 2 0 15,6-2 1-15,-3 2 8 16,0-2-8-16,-4 2-1 16,-3-2 0-16,-4 0 0 0,-2 0-1 15,-3 0 0-15,3 2-5 16,-3 2 5-16,2 2-6 15,4 4-1-15,-1 0 8 16,-3 2-1-16,4-2 0 16,-4 2 0-16,1 0 0 15,-3 4-14-15,-2 4-5 16,-2 5 1-16,0 5 12 16,0 8 7-16,0 4 2 15,-6 4 6-15,-3 6-7 16,-3 4 0-16,1 2 0 15,1 1-1-15,-4 1 3 16,1 0-2-16,-1-2 5 16,1 0-5-16,2-2 0 15,1-1-1-15,6-1 0 0,0 0 0 16,4 0 0-16,0 2 0 16,0 4 0-16,0 3-1 15,-2 3 1-15,-5 4 0 16,0 4 0-16,-4 3 0 15,0-1 0-15,-1-4 1 16,2-6-1-16,3-8 1 16,3-4 0-16,0-7-1 15,4-4 0-15,-4-4-1 16,4-6 1-16,-2-2 2 16,0-7-1-16,-2-6-1 0,2-6 2 15,-1-6 0 1,3-6-2-16,0-2 9 0,0-2 7 15,0 0 3-15,0 0 10 16,0 0 0-16,-4 0 15 16,0 0 39-16,-8-8-15 15,-3-6-46-15,-8-6-21 16,-8-2 0-16,-4 0 0 16,-5 0-1-16,-7 2 1 15,-7 2-2-15,-8 0 0 16,-9 2-6-16,-12 2-2 15,-5 0-1-15,-4 1 4 0,-2 1 4 16,-2 1 0-16,2 0 2 16,1 4-1-1,-22 2 1-15,-26 5-1 0,-26 0-6 16,-7 0-2 0,10 0-3-16,10 8 5 15,4 0 7-15,-8 0 0 0,-9 5 0 16,-2-2-5-16,6 1 4 15,7 1 2-15,12-8-1 16,3-1 1-16,10-4 0 16,1 0 1-16,8 0-1 15,4 0 7-15,2 0-8 16,-3 0 1-16,1 0-1 16,-5 0 2-16,1 0-3 15,-3 0 1-15,0 6 0 0,1 1-1 16,-3-3 1-16,2 0 0 15,-4-2 0-15,-7 0 0 16,0-2 0-16,-5 0-1 16,-5 0-9-16,3-7 0 15,25-6-9-15,22-1 7 16,29 0 11-16,3 1 1 16,-12 4 0-16,-10-4 0 15,-11 5-1-15,11 4-11 16,10 2 11-16,15 2 0 15,19 0 1-15,15-2 0 16,15 0 6-16,6 1-5 16,4-2 11-16,2 3 13 15,-2-2 2-15,-2 0-8 16,-3-2-12-16,-1-2-6 0,-4-2-1 16,3 0 2-16,-2-4-1 15,4-4 0-15,3-4 11 16,1-6-5-16,3-12-7 15,0-8 1-15,12-11 0 16,5-5 5-16,2-3-5 16,-4 0 10-16,-1 1 2 15,-4 2 8-15,-1 1-1 16,1 2-14-16,-2-4 13 16,-1 1-6-16,-3-4-2 15,-4-6 2-15,0-8-13 16,0-2 9-16,0-3-2 15,0 5-1-15,-6 8 10 16,-1 10-2-16,-1 9-4 0,0 9 0 16,4 6-8-16,-1 4 6 15,3 2-7-15,-2 0 0 16,2 0 0-16,-2-4 1 16,-2 2-1-16,2 0 1 15,0 6-2-15,-1 6 0 16,3 8 6-16,2 5-5 15,-2 8-1-15,2 1 0 16,0 0-6-16,-2 0 0 0,2 0 0 16,0 0 4-1,0 0 2-15,0 0-2 0,0 0 2 16,0 0 0-16,0 0 0 16,0 0 0-1,0 0 0-15,0 0 0 16,0 0-1-16,0 0-11 0,0 0 5 15,0 0-1-15,0 0 7 16,0 0 1-16,0 0 0 16,0 0 0-16,0 0 6 15,0 0 1-15,0 0 2 16,0-4-8-16,0 1-1 16,0 3-1-16,0 0-1 15,4 0-5-15,13 0-22 16,20 0-97-16,45 8 8 15,81 13-112-15,-9-1-121 16,0-8-652-16</inkml:trace>
  <inkml:trace contextRef="#ctx0" brushRef="#br0" timeOffset="70065.5227">3908 4971 489 0,'0'0'199'0,"0"0"-123"16,0 0 15-16,0 0-31 16,0 0 28-16,0 0-12 15,0-24 10-15,0 20 2 16,-3 2-1-16,1 2-13 15,2 0-12-15,0 0-17 16,0 0-17-16,0 0-18 16,0 0-9-16,0 0-1 15,0 0-9-15,7-5-11 16,22 1-4-16,13-3 15 0,14-5 9 16,12-1 0-16,11 4-1 15,1-1-9-15,2 2 8 16,-1-1 1-16,-8 1-15 15,-13 2 4-15,-10 2 5 16,-19 0-2-16,-12 3 8 16,-11 1-8-16,-8 0 8 15,0 0-2-15,-6 0-30 16,-15 0-11-16,-15 0 27 16,-9 0-6-16,-11 5 4 15,-8 8 4-15,-7 2-15 16,-12 6-2-16,-2 2-13 15,1 4 16-15,6-5 3 0,15-4 26 16,22-6 10-16,16-4 0 16,16-6-3-16,9-2-7 15,0 0-11-15,0 0-47 16,15 0-16-16,16 0 45 16,9-12 29-16,12-4 2 15,6-6 16-15,0 0 5 16,-2-3 4-16,-6 6-9 15,-4-1 6-15,-13 5-6 16,-13 5-11-16,-9 6-7 16,-11 4-1-16,0 0-6 15,-11 0-33-15,-25 13 15 16,-13 6 24-16,-13 7-33 16,-3 1-6-16,7-5 28 15,9-4 2-15,16-4 4 16,10-8 6-16,12-2 3 15,11-4-3-15,0 0-3 0,7 0-6 16,20-8 9-16,22-10-14 16,-3 3-151-16,-10-3-576 0</inkml:trace>
  <inkml:trace contextRef="#ctx0" brushRef="#br0" timeOffset="78898.4796">17972 5797 139 0,'0'0'252'15,"0"0"-181"-15,0 0 7 16,0 0-48-16,0 0 18 16,0 0-21-16,-4-20 48 15,2 18-3-15,2 2 6 16,0 0-7-16,0 0-10 15,0 0-18-15,0 0-15 16,0 0-17-16,0 0-11 16,0 0-1-16,0 0-9 15,12 0-4-15,17 0 8 0,15 0 6 16,19 0 2-16,13 0 6 16,13 0-6-1,26-4 4-15,26-6-5 0,21-4 8 16,6 0-9-16,-14-4 6 15,-37 3-6-15,-32 6 0 16,-23-1 0-16,-4 0 0 16,5-2-6-16,3-1-6 15,1-1 4-15,-11 2 6 16,-9 5 1-16,-9-2 1 16,-7 1-1-16,-2 4 0 15,-2 0 1-15,0 0 0 16,0 2-1-16,1 1 1 0,1-2-1 15,-5 2 0 1,-1 1 0-16,-10 0 1 0,-6 0-1 16,-4 0-19-16,-3 0-3 15,0 0-4-15,0 0 18 16,0 0 1-16,0 0 8 16,0 0 13-16,0 0 4 15,0 0-4-15,0 0-3 16,0 0-1-16,0 0-8 15,0 0 5-15,0 0 1 16,-12 0-6-16,-8 0-1 16,-11 0 0-16,-16 9-13 15,-18 4 12-15,-30 6-5 16,-50 9 5-16,-55 11-18 0,-24-1-12 16,13-8 29-1,50-14-4-15,67-12 6 0,46-4 0 16,44-6 14-16,4-10-14 15,4-12-312-15</inkml:trace>
  <inkml:trace contextRef="#ctx0" brushRef="#br0" timeOffset="80710.4534">20870 10515 530 0,'0'0'199'16,"0"0"-112"-16,0 0 0 16,0 0-4-16,0 0-32 15,0 0-24-15,0-5 1 16,0 5-5-16,0 0-6 16,0-3 1-16,0 3-2 15,0 0 13-15,9-2-11 16,4 0-9-16,11-2 10 15,8 0-18-15,13 0 5 16,15-2-6-16,11-2 0 16,16 0 2-16,7 0-2 0,3 2 1 15,1 0-1 1,-4 4 0-16,-7 2-9 0,-9 0-15 16,-9 0-7-16,-7 2 8 15,-3 6 4-15,-5 2-1 16,0-4 9-16,-2 2 1 15,-8-4 9-15,-5 0-1 16,-16 0 2-16,-9-2-8 16,-10 0-19-16,-4-2 17 15,0 2 10-15,0-2 8 16,0 0 18-16,0 0 8 16,0 0 0-16,0 0-3 15,0 0-14-15,0 0-2 0,0 0-14 16,0 0 6-16,-16 2-7 15,-26 4-23-15,-38 4-29 16,-4 1 9-16,-14-2 1 16,-1 0 26-16,24-9 16 15,-6 0 25-15,6 0-3 16,3 0-8-16,3 0-14 16,-2 0-10-16,9 0-2 15,8 1-6-15,14 3-1 16,18-4 3-16,9 2 15 15,11-2 0-15,2 0-25 16,0 0-15-16,0 0 4 16,0 0 5-16,13 0 8 15,9 0 24-15,14-3 2 16,8-8 17-16,9 3-7 0,8-4 2 16,1 3 2-16,0-2-4 15,1 5-12-15,-3 0 0 16,-4 2 0-16,-2 0 1 15,-8 2-1-15,-8 0 8 16,-12 2-8-16,-10 0-8 16,-13 0-20-16,-3 0-28 15,-90 6 21-15,1 8-10 16,-11 1-204-16</inkml:trace>
  <inkml:trace contextRef="#ctx0" brushRef="#br0" timeOffset="83052.4271">20671 5362 55 0,'0'0'74'16,"0"0"-74"-16,0 0-52 0,0 0 32 16,0 0 3-1,0 0 11-15,0 0 6 0,0 30 0 16,0-26 2-16,0-2 61 16,0-2-8-16,0 0 23 15,0 0 29-15,0 0 30 16,0 0-10-16,0 0-28 15,0 0-8-15,0 0-13 16,0 0-17-16,0 0-13 16,0 0-17-16,0 0-2 15,0 0-10-15,0 0-4 16,0 0 6-16,0 0 1 16,0 0-3-16,0 0-19 15,0 0 1-15,0 0-1 16,0 0-10-16,0 0-30 0,0 0-34 15,-2 2-20-15,-2 4-33 16,-3 2 88-16,1 2 27 16,1-2 11-16,0-2-12 15,3 0 11-15,0-4 1 16,2 0-1-16,0-2 0 16,0 0-6-16,0 0 8 15,0 0 33-15,0 0 25 16,0 0 16-16,0 0 1 15,0 0-10-15,0 0-18 0,0 0-29 16,4 0-18 0,12 0 1-16,13 0 1 0,13-8-1 15,14 2 9-15,13-2-9 16,10 4 12-16,0 0-12 16,4 4 0-16,-3 0 8 15,0 0-9-15,-4 0 1 16,2 0 1-16,2 2-2 15,2 0 0-15,1 0 8 16,2-2-8-16,0 0 1 16,-6 0 0-16,-2 0 0 15,-6 0 0-15,-9 0 0 16,-6 0-1-16,-8 0 0 16,-3 0 0-16,-5 0 0 15,-4 0 0-15,-3 0-1 0,-2-4 0 16,-2 2-9-16,-2-2-7 15,-2 0 5-15,-3 2 4 16,-4-2 2-16,-2 0-4 16,-8 2 9-16,-1 2 0 15,-3 0 1-15,-4 0 1 16,0 0-1-16,0 0-1 16,0 0-14-16,0 0-5 15,-6 0 1-15,-23 0 13 16,-22 0-31-16,-42 8-30 15,-59 14-18-15,-58 8 1 16,-14 0-67-16,45-10-58 16,52-10-73-16</inkml:trace>
  <inkml:trace contextRef="#ctx0" brushRef="#br0" timeOffset="90479.2882">22492 10413 116 0,'0'0'220'16,"0"0"-93"-16,0 0-49 15,0 0-14-15,0 0-8 16,0 0 2-16,0 0 17 0,0 0 14 15,0 0-1 1,0 0-15-16,0 0-26 0,0 0 16 16,0 0-13-16,0 0-12 15,0 0-15-15,0 0-3 16,0 0-7-16,0 0 2 16,0 0 4-16,0 0 4 15,0 0-6-15,0 0 5 16,0 0-2-16,0 0-5 15,0 0 2-15,0 0-9 16,0 0 3-16,0 0-10 16,0-2 0-16,0 2 0 15,0 0-1-15,0 0 0 0,0-2-6 16,9 2 4 0,6-2-4-16,10 0 6 0,8-2 0 15,7 0 1 1,7-2 0-16,9-2 1 0,7 0-2 15,5-2 0-15,3 0 8 16,1 0-8-16,-9 0 0 16,-10 4-1-16,-11 2 2 15,-10 0-1-15,-9 2 0 16,-2 2 0-16,-1-2-1 16,3 0 0-16,0 0 1 15,9 0 0-15,6 0 0 16,6-2 1-16,6 2 0 15,5 0 0-15,1 0-1 16,-3 2 0-16,-6 0 1 16,-7 0-2-16,-8 0-3 0,-13 0 4 15,-5 0 0-15,-10 0 1 16,-2 0 0-16,-2 0-1 16,0 0 1-16,0 0 0 15,0 0-1-15,0 0 0 16,3 0 1-16,-3 0-1 15,0 0 0-15,2 0-1 16,-2 0 1-16,0 0 1 16,0 0-1-16,0 0 0 15,0 0-1-15,0 0 1 16,0 0 0-16,0 0 2 0,0 0-1 16,0 0-1-1,0 0 1-15,0 0 13 0,0 0 6 16,0 0 1-16,0 0 5 15,0 0-1-15,0 0-9 16,0 0-5-16,0 0-11 16,0 0 0-16,0 0-1 15,0 0-33-15,0 0-73 16,0 10-124-16,0 4-146 16,0-4 62-16</inkml:trace>
  <inkml:trace contextRef="#ctx0" brushRef="#br0" timeOffset="92089.4619">24297 10353 149 0,'0'0'241'0,"0"0"-77"16,0 0-28-16,0 0-25 16,0 0-17-16,0 0-12 15,0 0-7-15,0-6-14 16,0 6-13-16,0 0-8 16,0 0-11-16,0 0-13 15,0 0 0-15,0 0-14 16,0 0-2-16,0 0 0 15,0 0-4-15,6 0 2 16,10-2-4-16,8 0 6 16,12 0 11-16,11 0 11 15,4-2-5-15,9 2 1 16,5-2-17-16,8 2 11 0,10 0-12 16,6 2 9-16,9 0-9 15,20 0 1-15,24 0 0 16,28 0 13-16,2 0-5 15,-16 8-2-15,-21-4-6 16,-35 0-1-16,-15-2 2 16,-18-2-1-16,-2 0 0 15,11 0 6-15,6 0-1 16,11 0 3-16,-4 0-2 16,-4 0 0-16,-2 0-6 15,-6 0 0-15,0-2 0 16,-6 2 0-16,-2 0-1 15,-3 0 1-15,0 0 1 0,-4 0-1 16,-2 0 0-16,1 0 1 16,-2 0 0-16,1 0-1 15,2-2-1-15,-4 2 6 16,0 0-5-16,-8 0-1 16,-8 0 1-16,-11 0-1 15,-6 0 1-15,-12 0 12 16,-4 0-12-16,-7 0 0 15,-2 0 1-15,0 0 6 16,0 0-2-16,0 0-5 16,0 0-1-16,0 0-6 15,0 0-63-15,-24 10-140 16,-3 4-124-16,-11-6-450 0</inkml:trace>
  <inkml:trace contextRef="#ctx0" brushRef="#br0" timeOffset="2.84012E6">12437 9104 329 0,'0'0'124'0,"0"0"-64"16,0 0 2-16,0 0 6 15,0 0-42-15,0 0-9 16,-2 0-17-16,2 0-2 15,0 0-7-15,0 0 8 16,0 0 1-16,0 0 0 16,0 0-1-16,0 0 1 15,0 0 1-15,0 0 9 0,0 0 2 16,0 0-2 0,0 0-9-16,0 0-1 0,8 0-1 15,10 0-5-15,6 2 6 16,15-2 1-16,9 0 15 15,12 0 24-15,34 0 18 16,40-18 1-16,42-6-7 16,20-5-16-16,-11 4-23 15,-25 0-4-15,-46 7-8 16,-28 2-1-16,-23 4-13 16,-18 2-39-16,-12-2-39 15,-12 4-89-15,-17-2-370 0</inkml:trace>
  <inkml:trace contextRef="#ctx0" brushRef="#br0" timeOffset="2.84064E6">13648 8678 542 0,'0'0'154'15,"0"0"-72"-15,0 0-14 16,0 0 7-16,0 0-36 16,0 0-38-16,0 0-1 15,52 11 0-15,-19 3 1 0,14 1 22 16,9 6-3-16,8-2-10 15,4 4-1-15,1 1 1 16,-3-2 2-16,-8 4-4 16,-9 0 1-16,-18 8-9 15,-19 4 8-15,-12 12 41 16,-29 14 20-16,-27 9-17 16,-11 7-27-16,-4 0-25 15,1 7-52-15,22-22-136 16,21-25-333-16</inkml:trace>
  <inkml:trace contextRef="#ctx0" brushRef="#br0" timeOffset="2.84161E6">14872 8538 732 0,'0'0'125'15,"0"0"-55"-15,0 0-14 16,0 0-26-16,0 0-22 16,0 0-8-16,0 0 0 15,-4 42 4-15,4 6 28 16,0 9 17-16,0 1-10 16,0-6-20-16,6-8-10 15,17-14-9-15,8-10 6 16,11-12-5-16,9-8 22 0,2 0 8 15,1-20-18 1,-7-4 0-16,-11-4-12 16,-14 4 7-16,-11 4 1 0,-7 8 0 15,-4 6 1-15,0 4-10 16,0 2-3-16,0 4-16 16,0 24-17-16,0 12 29 15,0 14 6-15,0 6 0 16,0 8 0-16,0 0 0 15,7 0 0-15,11-1 1 16,2-5-2-16,2-4-22 16,1-6 17-16,6-7 6 15,2-5-20-15,4-7 10 16,7-6-15-16,1-9-12 16,-5-8 14-16,-11-4 12 0,-9-2 12 15,-16-4 0-15,-2 2 78 16,-14 0 22-1,-19 4-64-15,-14 4-23 0,-13 8-7 16,-16 6-6-16,-7 4 1 16,-3 0-1-16,1-6-7 15,12-8-24-15,15-14-9 16,27-26-43-16,17-20-109 16,14-12-202-16</inkml:trace>
  <inkml:trace contextRef="#ctx0" brushRef="#br0" timeOffset="2.8425E6">15321 8073 352 0,'0'0'184'0,"0"0"-67"15,0 0 52-15,0 0-32 16,0 0-17-16,0 0 0 0,0 0-14 16,-2-28-52-1,-17 36-34-15,-14 22-8 0,-15 14-12 16,-5 8 0-16,0 4-26 16,8-2-54-16,23 3-45 15,12-17-70-15,10-18-166 0</inkml:trace>
  <inkml:trace contextRef="#ctx0" brushRef="#br0" timeOffset="2.84335E6">15293 8681 113 0,'0'0'52'0,"0"0"4"16,0 0 38-16,0 0-32 16,0 0-15-16,0 0 4 0,0 0 5 15,-14-10 13 1,12 10 5-16,0 0 4 0,0 0 0 16,2 0-9-16,-2 0-18 15,2 0-12-15,0 0-10 16,0 0-12-16,0 0-15 15,0 0-2-15,0 0-10 16,0 10 2-16,0 12 8 16,0 4 0-16,0 8 1 15,0 2-1-15,0 10-39 16,0-8-140-16,-7-10-322 0</inkml:trace>
  <inkml:trace contextRef="#ctx0" brushRef="#br0" timeOffset="2.8447E6">16106 9074 506 0,'0'0'310'0,"0"0"-145"0,0 0-122 16,0 0-43-16,0 0 0 15,0 0 0-15,0 0 32 16,158-21 23-16,-42 1-6 15,30-2-12-15,-11 3-19 16,-23 4-12-16,-37 7-6 16,-6 2-65-16,-13 2-165 15,-16-2-445-15</inkml:trace>
  <inkml:trace contextRef="#ctx0" brushRef="#br0" timeOffset="2.84575E6">17153 8361 424 0,'0'0'149'0,"0"0"-16"16,0 0-2-16,0 0-21 0,0 0-60 15,0 0-29 1,0 0-21-16,0 7-7 0,0 21 7 16,3 14 12-16,1 10 5 15,8 6-4-15,1-2-12 16,9-7 0-16,7-16-1 16,7-12 1-16,8-17 0 15,5-4 9-15,7-29 19 16,-3-11 7-16,-6-6-17 15,-9 0-4-15,-9 0-2 16,-11 2 8-16,-7 6-5 16,-5 8-10-16,-1 8 22 15,-5 10 6-15,2 8-21 0,1 4-13 16,-1 10-34-16,2 26-23 16,5 40 40-16,0 44 15 15,5 2 1-15,3-7 1 16,10-17 0-16,10-32 0 15,15 6 0-15,10 3 1 16,7-17-1-16,5-14 0 16,-3-14 0-16,-2-16 0 15,-7-12 1-15,-4-2-1 16,-8-16-21-16,-12-14 5 16,-18-6-36-16,-20 2-9 15,0 4-1-15,-29 10 33 16,-16 9 29-16,-8 11 10 0,-5 4-9 15,-2 28 0 1,0 13 18-16,4 15 6 0,4 10-1 16,12 10-11-16,9 3-1 15,9 3-11-15,6-4 5 16,7-6-6-16,7-9 1 16,2-11 0-16,0-14 1 15,0-14-2-15,0-10 1 16,0-8-1-16,0-8 8 15,0-2 16-15,-13 0 99 16,-14-18-63-16,-13-10-44 16,-9-6-8-16,-9-5 4 15,-5 2 2-15,3 0-6 16,7 5-8-16,8 4 0 0,16 6-8 16,29 0-57-16,0 6-93 15,10 0-228-15</inkml:trace>
  <inkml:trace contextRef="#ctx0" brushRef="#br0" timeOffset="2.84939E6">14770 7877 123 0,'0'0'310'15,"0"0"-163"-15,0 0-47 16,0 0-25-16,0 0 16 16,0 0-22-16,0-13-23 15,0 13-14-15,0 0-9 16,0 0-10-16,0 0 2 15,0 0 11-15,0 0 1 16,0 0 4-16,0 0-10 16,0 0 2-16,0 0-4 15,0 0-13-15,0 0-6 0,0 0 0 16,-2 6-7-16,-4 12 5 16,0 15 2-16,-9 17 0 15,-12 34 11-15,-16 40 7 16,-14 39-7-16,-1 23 4 15,2-1-14-15,4-9 0 16,8-9-1-16,-1-5 0 16,10 1 1-16,12-9 1 15,23-20-2-15,5-10 0 16,29-27-6-16,8-17 5 16,5-16-2-16,35 6-4 0,59 19-15 15,72 9-23 1,33-8-52-16,-51-34-145 0,-50-30-583 15</inkml:trace>
  <inkml:trace contextRef="#ctx0" brushRef="#br0" timeOffset="2.85039E6">17893 8073 580 0,'0'0'109'16,"0"0"-109"-16,0 0-50 15,0 0 37-15,0 0 13 16,0 0 10-16,0 0 28 0,60 32-9 15,-49-28 8 1,-1 0 1-16,-2 2 14 0,1 0-15 16,5 6 7-16,1 2-2 15,8 8-18-15,6 6-1 16,6 9 6-16,9 8-6 16,8 14-7-16,17 23-1 15,18 32 2-15,20 29 3 16,4 9 5-16,-15-10-5 15,-24-31-8-15,-30-33-11 16,-16-20 6-16,-10-8-1 16,-3 6-5-16,-8 6 9 15,-5 9-9-15,-5-1 21 16,-34 6 6-16,-22 4-10 16,-17 4-10-16,-13 3-8 0,-5 1-48 15,-24 26-25-15,24-21-102 16,20-21-103-16</inkml:trace>
  <inkml:trace contextRef="#ctx0" brushRef="#br0" timeOffset="2.85886E6">19967 8582 124 0,'0'0'496'0,"0"0"-401"15,0 0-18-15,0 0-14 16,0 0-18-16,0 0-10 16,-13-14 10-16,11 14 20 15,2 0 14-15,0 0 12 16,0 0-5-16,0 0-15 16,-2 0-20-16,2 0-12 15,-2 0-14-15,2 0-15 16,0 0-10-16,-2 0-6 15,-8 16-9-15,-9 32-9 16,-24 42 17-16,-26 43 7 16,-16 11 0-16,7-19-1 0,18-37 0 15,27-40-11-15,15-14-46 16,7-2-21-16,11 2-89 16,6-6-104-16,13-22-142 0</inkml:trace>
  <inkml:trace contextRef="#ctx0" brushRef="#br0" timeOffset="2.85922E6">19350 8671 717 0,'0'0'55'0,"0"0"8"16,0 0-43-16,0 0-19 16,0 0-1-16,0 0 0 15,0 0-1-15,-4-11 1 16,24 14 5-16,11 15 27 16,11 5 3-16,12 8 15 15,8 7-14-15,7 4-1 16,10 4-9-16,2 2-4 15,6-2-12-15,0 0 13 16,-4-4-1-16,-7-3-12 16,-12-10-4-16,-8-2-5 15,-14-9 4-15,-8-2-5 16,-8-8-104-16,-10-2-160 0,-16-6-527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03:34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10249 14408 162 0,'0'0'43'16,"0"0"-21"-16,0 0 47 16,0 0-30-16,0 0 0 15,-2-13 16-15,2 13 14 16,-2 0-29-16,2 0-14 16,0 0-13-16,0 0-13 15,0 0 1-15,0 0 0 16,0 0-1-16,0 0 0 15,0 0 1-15,6 0 42 0,13 0 21 16,10 0-14-16,12-9-3 16,8 0-17-16,11-3-11 15,10 2-2-15,5-6-14 16,6 2 4-16,-2 4-7 16,26-2-17-16,-21 6-121 15,-19-4-216-15</inkml:trace>
  <inkml:trace contextRef="#ctx0" brushRef="#br0" timeOffset="12733.375">4315 1337 116 0,'0'0'132'0,"0"0"-100"16,0 0-9-1,0 0 2-15,-4 2 9 0,4-2 8 16,0 0 7-16,0 0 84 16,0 0-28-16,0 0-21 15,0 0-9-15,0 0-16 16,0 0-8-16,0 0-8 16,0 0-1-16,0-4 25 15,0-10 38-15,0-18 16 16,6-22-75-16,17-32-46 15,-1-4 2-15,4-11-2 16,1 1 0-16,-6 20 1 16,-1-3-1-16,-3 18 0 15,-3 16 0-15,-3 17 0 16,-7 12 0-16,1 12-11 0,-3 6-18 16,3 2-31-16,1 2-22 15,7 22 17-15,10 14 49 16,6 12 4-16,6 11 12 15,7 7 0-15,4 2 1 16,5 0 0-16,0 0 0 16,0-4 1-16,1 1-2 15,-8-5-43-15,-9 24-96 16,-12-16-79-16,-19-12-39 0</inkml:trace>
  <inkml:trace contextRef="#ctx0" brushRef="#br0" timeOffset="13595.918">4369 1099 894 0,'0'0'82'16,"0"0"-40"-16,0 0-42 16,0 0-4-16,100-121-19 15,-24 91 5-15,10 4 2 16,3 8-51-16,1 6-48 15,-10 6 1-15,-11 4-5 16,-11 2 15-16,-14-2 71 16,-13 0 28-16,-8-2 5 15,-12-2 84-15,-4-4 47 16,0-6-34-16,-3-2-57 16,0-2 1-16,-4-2 8 0,0 0-17 15,0 6-1-15,0 1 21 16,-8 8-7-16,-6 3-19 15,-1 4-19-15,4 0-7 16,-1 8-15-16,8 10-11 16,4 2-4-16,0 2-2 15,16 0 3-15,6-4 29 16,4-6 0-16,1-8 12 16,-2-4 12-16,2-4 27 15,-2-20 25-15,-4-8-42 16,-5 0-21-16,-5 1-12 15,-7 12-1-15,-4 7-8 16,0 12 7-16,0 5-59 0,-8 49-50 16,-15 61 71-16,4 77 30 15,3 43 9-15,16 10-5 16,8-29 5-16,21-73 0 16,0-47-15-16,-8-40 4 15,-11-24 4-15,0-4 7 16,-8-9 9-16,-2-10 12 15,-12-9 88-15,-27-16-1 16,-17-28-108-16,-15-30-40 16,6-8 8-16,7-9 29 15,13-1-16-15,24 24 19 16,0 6 6-16,15 24 3 16,6 20-1-16,0 16-8 15,15 2-63-15,28 2 28 16,34 12 29-16,39-6 6 0,32-8 6 15,-9-16-4-15,-25-16 5 16,-35-4 4-16,-31-4-5 16,8-10 3-16,0-7-8 15,-5-3 6-15,-17 4 2 16,-19 8-8-16,-15 10-1 16,0 5-2-16,-4 14-6 15,-15 9 8-15,4 10 7 16,1 6-7-16,1 24-15 15,7 12 1-15,6 6-6 16,0 2 12-16,19-2 8 0,15-8 8 16,11-8 2-16,11-7 6 15,44-7-16-15,-11-7 0 16,-16-11-283-16</inkml:trace>
  <inkml:trace contextRef="#ctx0" brushRef="#br0" timeOffset="14294.4457">6546 826 694 0,'0'0'137'0,"0"0"-137"16,0 0-20-16,131-44 7 16,-64 40 1-1,6 4-1-15,1 4-7 0,-1 22 7 16,-6 8 13-16,-9 4 1 15,-11-2 12-15,-11-4-3 0,-12-6-9 16,-13-6 0-16,-9-6 1 16,-2 1 9-16,-24 3 25 15,-27 1 45-15,-21 9 3 16,-7 3-61-16,-4-4-3 16,10-2 9-16,15-7-4 15,20-6 2-15,13-6-16 16,13-2-11-16,12 2-15 15,0 32-90-15,6-2-70 16,2 8-68-16</inkml:trace>
  <inkml:trace contextRef="#ctx0" brushRef="#br0" timeOffset="14429.1876">6682 2226 905 0,'0'0'297'0,"0"0"-194"16,0 0-73-16,0 0-14 15,0 0-10-15,0 0-6 16,0 0-213-16,41-93-591 0</inkml:trace>
  <inkml:trace contextRef="#ctx0" brushRef="#br0" timeOffset="14577.2025">7515 1387 1054 0,'0'0'223'0,"0"0"-182"16,0 0-41-16,0 0-11 16,118 8-61-16,-47 5-197 15,-11-5-599-15</inkml:trace>
  <inkml:trace contextRef="#ctx0" brushRef="#br0" timeOffset="17493.3108">10376 1734 889 0,'0'0'117'16,"0"0"-72"-16,0 0 0 15,0 0-12-15,2-120-8 16,16 60 11-16,2-10-22 16,2-9-2-16,1-1 18 15,-2-4 4-15,0 2-20 16,1-3-6-16,-2 5-7 15,0 8-1-15,0 12 1 16,-7 18-1-16,-4 16 13 16,-4 14-13-16,-3 8-6 15,5 4-17-15,4 0-84 0,7 18 30 16,11 14 50-16,11 12 14 16,7 14 12-16,6 13-2 15,17 23-16-15,-8-4-2 16,7 6-8-16,0-1 14 15,-9-22-15-15,0 2 8 16,-11-19 1-16,-13-16 5 16,-11-16 6-16,-12-20 10 15,-5-4 61-15,2-54 181 16,5-48-171-16,1-43-55 16,-3 1 37-16,-5 24-28 15,-8 39 21-15,0 31 6 16,0 2 20-16,0 0-35 15,0 4-7-15,0 12-14 16,0 8-10-16,0 10-6 0,0 6 0 16,0 4 0-16,0 2-10 15,0 2-12-15,3 0-68 16,6 0-56-16,17-2 2 16,1 0-73-16,-9-2-141 0</inkml:trace>
  <inkml:trace contextRef="#ctx0" brushRef="#br0" timeOffset="18507.6098">11842 1052 747 0,'0'0'160'0,"0"0"-62"16,0 0-20-16,0 0-37 15,0 0-27-15,0 0-13 16,0 0-1-16,173-102-1 15,-104 102-8-15,3 0 8 16,-5 15-21-16,-5 12 12 16,-6 9-2-16,-8 6 1 15,-9 7 2-15,-13 1-42 16,-16 2-31-16,-10 2-19 16,-29 4 0-16,-32 4 37 0,-21 1-12 15,-10-7-67 1,1-12 9-16,13-12 134 0,18-18 96 15,19-10 70-15,16-4-29 16,11 0 2-16,7 0-6 16,5 0-48-1,2 0-62-15,0 0-23 0,0 0-8 16,0 0-1-16,0 0-5 16,6 14-20-16,1 44-8 15,-3-2-144-15,-4 2-178 0</inkml:trace>
  <inkml:trace contextRef="#ctx0" brushRef="#br0" timeOffset="18640.0811">11683 2176 789 0,'0'0'219'16,"0"0"-163"-16,0 0-39 16,0 0-17-16,0 0-20 15,114-75-173 1,-58 23-555-16</inkml:trace>
  <inkml:trace contextRef="#ctx0" brushRef="#br0" timeOffset="18792.201">12778 1484 1106 0,'0'0'172'0,"0"0"-130"0,0 0-42 16,0 0-20-16,0 0-171 15,0 0-137-15,145 5-307 16</inkml:trace>
  <inkml:trace contextRef="#ctx0" brushRef="#br0" timeOffset="20666.3707">10054 2117 469 0,'0'0'159'0,"0"0"-116"0,0 0-27 16,0 0 0-16,0 0-5 15,0 0-11-15,0 0 0 16,0 0 0-16,0 0 0 16,0 0 0-16,0 0 0 15,0 0 12-15,-2 0 8 16,2 0-5-16,0 0-8 15,0 0-7-15,0 0 0 16,0 0-1-16,0 0-8 16,14 0 6-16,15 0 3 15,11 0 16-15,18 0 19 16,13-10 4-16,12-4-9 16,10-2-7-16,5-2-10 15,10 2-12-15,-2-2 1 0,1 0 6 16,-4 2 1-16,-8 0-8 15,-12 4-1-15,-12 2 1 16,-13 2-1-16,-16 2 0 16,-15 4 1-16,-11 0-1 15,-9-1 1-15,-7 3 47 16,0 0 17-16,0 0-4 16,0 0-34-16,0 0-9 15,0 0-12-15,0 0-5 16,0 0-2-16,0 0 1 15,0 0-60-15,-7 5-117 16,-13 3-200-16</inkml:trace>
  <inkml:trace contextRef="#ctx0" brushRef="#br0" timeOffset="28821.3523">26445 5187 7 0,'0'0'140'16,"0"0"139"-16,0 0-170 15,0 0-65-15,0 0 21 16,0 0 34-16,-5 0-2 16,5 0-18-16,0 0-28 15,0 0-24-15,0 0-8 16,0 0-12-16,0 0-5 16,20 0-1-16,23 2 0 15,41 0 50-15,50-2 7 16,47 0-19-16,14 0-6 15,-12 0-18-15,-43 0-4 0,-53 0-4 16,-27 0-7 0,-6 0-45-16,-14 0-166 15,-15 0-321-15</inkml:trace>
  <inkml:trace contextRef="#ctx0" brushRef="#br0" timeOffset="29190.6128">28409 4846 689 0,'0'0'149'15,"0"0"-87"-15,0 0-46 16,0 0-16-16,0 0-13 16,0 0-3-16,0 0 2 15,-26 59 14-15,17-19 11 16,-2 4 25-16,0 0-2 15,4-2-20-15,0-2-2 16,3-4 0-16,-3 4-12 16,-17 18-95-16,-1-7-136 0</inkml:trace>
  <inkml:trace contextRef="#ctx0" brushRef="#br0" timeOffset="29644.0572">28381 4423 469 0,'0'0'179'16,"0"0"-137"-16,-118-12-25 0,60 26-17 15,0 28-6 1,2 19 5-16,2 31 1 0,8 38 5 15,10 37 9-15,20 9 8 16,16-30-5-16,0-39-5 16,21-43 6-16,12-10 8 15,13 2 5-15,12-2 8 16,19-4-2-16,20-21-9 16,39-29 24-16,36-25-2 15,11-39-9-15,-12-24-28 16,-26-18 6-16,-40-8 4 15,-30-11-14-15,-33-1-7 16,-36 7 8-16,-14 24-9 0,-32 20 11 16,-11 25-11-1,-22 6 6-15,-37 4 3 0,-34 12-9 16,-28 16 9 0,7 18-10-16,31 30-6 0,41 10-36 15,4 22-90-15,33-14-103 16,14-6-314-16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1:20:27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7415 2198 84 0,'0'0'71'0,"0"0"171"15,0 0-130-15,0 0-39 16,0 0 20-16,0 0 37 15,-25-45-3-15,21 41-79 16,2 0 29-16,-1 0 4 16,3 2-15-16,-2 2-11 15,0 0-3-15,2 0-21 16,-3 0-30-16,3 0-1 16,-7 0-15-16,-8 20-8 15,-22 34-1-15,-31 45 23 16,-25 39-4-16,-7 15 5 0,12-23 1 15,30-36 0-15,25-36-1 16,2-8 1-16,-2 9-1 16,-9 9-29-16,-4 10-26 15,5-6-45-15,-7 7-84 16,13-20-148-16</inkml:trace>
  <inkml:trace contextRef="#ctx0" brushRef="#br0" timeOffset="556.9113">6700 2239 510 0,'0'0'217'16,"0"0"-107"-16,0 0-50 16,0 0-32-16,0 0-18 15,0 0-10-15,0 0-10 16,2-15-9-16,2 15-1 0,1 2 9 15,3 6 10-15,4 0 1 16,1 3 1-16,2 3 11 16,1 5 6-16,7 2 4 15,0 8 3-15,10 5-5 16,6 8 0-16,12 4-5 16,12 6-4-16,10 1 2 15,3-3-3-15,0-4-8 16,-7-4 5-16,-9-6-6 15,-8-2 0-15,-15-4 0 16,-6 0 0-16,-4-2 0 16,-7-2-1-16,-2 1 1 15,-2-4-1-15,-3-2 0 16,0-6 0-16,-3-5 1 16,-4-2-1-16,-2-1 0 0,-4-5 1 15,0-2 6-15,0 4-7 16,-6 8-91-16,-15 2-139 15,-5-8-161-15</inkml:trace>
  <inkml:trace contextRef="#ctx0" brushRef="#br0" timeOffset="13153.9394">7348 9302 74 0,'0'0'144'0,"0"0"-53"16,0 0-10-16,0 0-12 15,0 0-32-15,-7 0-2 16,7 0-16-16,-3-2 44 0,3 2 12 16,-2 0-34-16,2 0-15 15,-2 0 0-15,2-2-6 16,0 2-4-16,0 0-3 16,0 0 6-16,-2 0 7 15,2 0 11-15,0 0 2 16,0 0-4-16,0 0-11 15,0 0 4-15,0 0-1 16,0 0 7-16,0 0 2 16,0 0-10-16,0 0-2 15,0 0-2-15,0 0 1 16,0 0-1-16,0 0 6 16,0 0-1-16,0 0-4 15,0 0-10-15,0 0-12 16,0 0-1-16,0 0-9 0,0 0-2 15,0 2-13-15,-2 16-28 16,0 14 35-16,0 10 16 16,-5 10 1-16,3 3-1 15,-2 1 1-15,2-4 0 16,2-4-7-16,0-6-2 16,0-2 2-16,-1-8-5 15,3-1 11-15,0-10-12 16,0-5-13-16,0-7 11 15,0-5-9-15,0-3 15 16,0-1 9-16,0 0 13 16,0 0 31-16,0-9-8 15,0-12-27-15,-4-7-8 0,2-5 0 16,-2-6-1-16,-2-5-1 16,2-4-12-16,0-2 5 15,-3 2 7-15,1 3 0 16,-2 3 1-16,2 4 0 15,-1 4 0-15,1 6 0 16,2 2 0-16,-1 6 0 16,2 4 0-16,1 6 1 15,0 6-2-15,2 4-5 16,0 0-6-16,0 0-30 16,0 18-32-16,0 16 48 15,0 14 18-15,-4 10 0 0,-3 9 8 16,1 3 1-16,-1-2-1 15,4-6 0-15,3-6-10 16,0-8-14-16,0-8-11 16,0-9 15-16,0-12-9 15,0-8-1-15,0-5-2 16,0-6 29-16,0 0 3 16,3-17 87-16,-1-12-60 15,-2-10-18-15,2-5 18 16,1-6-14-16,-3-2-11 15,2 0 4-15,0 2-6 16,-2 4 0-16,0 6 0 16,0 5 0-16,0 10 1 15,0 6 0-15,0 7 0 16,0 6 0-16,0 3-1 0,0 3 0 16,0 0-10-16,0 9-25 15,0 23-7-15,0 14 29 16,0 15 12-16,0 7 1 15,0 0 0-15,0-4 1 16,2-8-1-16,2-9 0 16,1-14-1-16,-3-10-5 15,2-11-4-15,-1-8 4 16,0-4 6-16,-1-7 47 16,0-20 7-16,0-11-40 15,-2-13-4-15,0-7 0 16,0-8-9-16,0-2 1 15,0-2-2-15,-2 5-2 16,-2 11-4-16,-2 14 6 0,2 12 0 16,2 12 0-16,0 8 0 15,2 8-3-15,0 0-17 16,0 12-65-16,0 24 44 16,0 17 27-16,-3 15 14 15,-1 4 0-15,2 0 0 16,-2-6 1-16,1-14 0 15,3-10 0-15,0-9-1 16,0-15 0-16,0-7-1 16,0-8-7-16,0-3 8 15,0-8 33-15,3-23-13 0,1-13-12 16,2-8-1 0,1-8-1-16,-3-2-6 0,-1 4 1 15,2 12-1-15,-3 11 9 16,-2 13 2-16,2 12 11 15,-2 9-22-15,0 1-4 16,2 0-35-16,0 18 7 16,0 11 19-16,-2 14 12 15,0 5 1-15,0 4 0 16,0-2 6-16,0-2-6 16,0-6 0-16,9 3 0 15,1-12-70-15,0-11-207 0</inkml:trace>
  <inkml:trace contextRef="#ctx0" brushRef="#br0" timeOffset="13954.9884">7218 9896 51 0,'0'0'192'15,"0"0"-84"-15,0 0-46 16,0 0 11-16,0 0-12 16,0 0-31-16,0 0-10 15,56-40 5-15,-40 38 2 16,3 2-6-16,2-3-8 16,1 2-6-16,-2 1 0 15,0-3 5-15,-4 3-10 16,-3 0-1-16,-8 0 0 0,-3 0-1 15,-2 0 0-15,0 0-16 16,-13 14 10 0,-14 5 6-16,-4 2 0 0,-5 0-1 15,1-3-6-15,0-2 6 16,4-4 1-16,3-2-1 16,6-2 1-16,-1 0 0 15,8-2-6-15,1 0-20 16,5-2 2-16,5-2 14 15,4-2 3-15,0 0-9 16,0 0-2-16,11 0 4 16,11 0 14-16,12-10 7 15,1 0-6-15,5-2 12 16,-4 0 16-16,-4 2 6 0,-11 0-15 16,-7 4-10-1,-5 4-9-15,-7 0 0 0,-2 2 0 16,0 0 22-16,-6 0 13 15,-17 0-36-15,-13 0-11 16,-5 2 2-16,-11 12-11 16,-4 4 3-16,0 4-1 15,6-2 17-15,9-2 0 16,14-6 1-16,12-6 0 16,13-4 0-16,2-2-30 15,8 0-6-15,26-10 36 16,15-12 12-16,18-6 10 15,8-2-11-15,1 0-5 0,0 4-6 16,-23 10-14-16,-17 6-152 16</inkml:trace>
  <inkml:trace contextRef="#ctx0" brushRef="#br0" timeOffset="15023.7631">7267 9368 116 0,'0'0'187'16,"0"0"-122"-16,0 0-27 16,0 0 8-16,0 0 4 15,0 0 5-15,0 0 26 16,3-8-3-16,-3 8-5 16,0 0-8-16,0 0-17 0,0 0-10 15,0 0-18-15,0 0-1 16,0 0 1-16,0 0-6 15,0 0-2-15,0 0-6 16,0 0-6-16,-3 4 0 16,-15 18-15-16,-3 9 14 15,-8 9 1-15,-3 4-1 16,3-1-7-16,5-4-8 16,5-9 4-16,7-6-5 15,5-8 1-15,3-4 0 16,-2-4 10-16,6-4-10 15,0-4-15-15,0 0 16 16,0 0 15-16,0-2 38 0,0-18 1 16,12-8-25-16,3-8-12 15,4-4-1-15,1 0 1 16,-1 0-1 0,2 0-1-16,1 3 1 0,0 1 0 15,-2 2-1-15,1 4 0 16,-8 6 1-16,-3 8 1 15,-4 6-1-15,-6 8 8 16,0 2-9-16,0 0-13 16,-23 26-44-16,-10 12 26 15,-5 14 18-15,-5 4-27 16,6 5-14-16,3-5 23 0,7-6 15 16,7-8 3-16,5-10-9 15,6-8-13-15,4-10-1 16,5-10-16-16,0-4 38 15,0 0 14-15,5-16 42 16,12-12-19-16,4-6-6 16,4-4 3-16,-4 4 6 15,-3 4-14-15,-2 7-5 16,-7 10-6-16,-2 7-1 16,-7 6-43-16,0 0-98 15,0 0-369-15</inkml:trace>
  <inkml:trace contextRef="#ctx0" brushRef="#br0" timeOffset="49389.8662">16364 9645 426 0,'0'0'163'15,"0"0"-11"-15,0 0-64 16,0 0-45-16,0 0 51 0,0 0-10 16,41-32-31-16,-28 28-8 15,3-2-4-15,-1 0-6 16,3 2-2-16,0 0 9 15,2-2-6-15,7 0-4 16,8-2-10-16,12-4-11 16,11-2-2-16,12 0-7 15,1-2 0-15,-3 4 4 16,-5 1-6-16,1 11-16 16,-12 0-125-16,-17 0-197 0</inkml:trace>
  <inkml:trace contextRef="#ctx0" brushRef="#br0" timeOffset="50336.1895">17810 9090 975 0,'0'0'143'15,"0"0"-78"-15,0 0-42 16,0 0-18-16,0 0-5 15,0 0-10-15,0 0 10 16,-37 76 12-16,22-30-11 16,3 2 6-16,10-6-6 15,2-8-1-15,6-10 1 16,25-10 6-16,14-12 11 16,16-2 25-16,7-13-5 15,1-18-18-15,-6 1-10 16,-16 0-4-16,-20 6-4 15,-16 6 0-15,-9 8 6 16,-2 8-8-16,0 2-16 0,-18 14-36 16,-13 26 14-16,-16 34 24 15,-9 34 14-15,2 29-1 16,15-9 1-16,16-26 0 16,17-31-1-16,6-23 1 15,0 6 0-15,18 0 0 16,11 2 0-16,9-10 1 15,6-10 1-15,5-7 4 16,-2-8-6-16,-5-6 9 16,-8-5-8-16,-14-6 0 0,-14-4 9 15,-6 0 12-15,-20-11 62 16,-31-12-54 0,-36-8-29-16,-4 2 8 0,-16 2-9 15,0 5 6-15,22 6 16 16,-2-2-15-16,18 0-6 15,16 0-1-15,15 0-7 16,23-20-80-16,7 4-126 16,8-4-315-16</inkml:trace>
  <inkml:trace contextRef="#ctx0" brushRef="#br0" timeOffset="50815.2832">18404 8510 864 0,'0'0'176'0,"0"0"-95"0,0 0-39 16,0 0-20-1,0 0-22-15,0 0 14 16,-128 107 11-16,48-16-25 0,14-10-19 15,18-19-227-15</inkml:trace>
  <inkml:trace contextRef="#ctx0" brushRef="#br0" timeOffset="52213.137">16977 9260 454 0,'0'0'182'0,"0"0"-65"16,0 0-28-16,0 0 18 0,0 0-16 16,0 0 35-16,-27-28-19 15,27 28-20-15,0 0-19 16,0 0-21-16,0 0-24 16,0 0-23-16,0 0-3 15,0 0-10-15,0 6-10 16,2 10 13-16,14 8 10 15,7 4 0-15,6 4 1 16,7-2-1-16,3 2 1 16,6-1-1-16,2-1 0 15,0-5 0-15,-7 0-10 16,-7-5-5-16,-12-7-7 0,-11 2 6 16,-10-5 6-16,0 0 9 15,-18 6 1-15,-20 4 19 16,-12 6-2-16,-10 2-16 15,-3 4-1-15,1 2-14 16,-6 16-85-16,18-10-111 16,16-9-200-16</inkml:trace>
  <inkml:trace contextRef="#ctx0" brushRef="#br0" timeOffset="53007.9147">18793 9573 747 0,'0'0'122'0,"0"0"-42"0,0 0-54 15,0 0-25-15,0 0 6 16,0 0 14-16,0 0 13 16,154-2-8-16,-82-4-11 15,5 0-15-15,33 0-51 16,-24 2-158-16,-21-2-407 0</inkml:trace>
  <inkml:trace contextRef="#ctx0" brushRef="#br0" timeOffset="54049.4288">19761 9172 383 0,'0'0'320'0,"0"0"-211"16,0 0 0-16,0 0 8 15,0 0-24-15,0 0 5 16,0 0-25-16,0-75-37 15,0 75-14-15,0 0 2 16,0 0 11-16,0 0 2 16,0 0-1-16,-3 0-23 15,0 0-13-15,1 21-19 16,-2 12-4-16,0 18 23 16,-3 13 0-16,5 6 1 15,2 0 0-15,0-9 0 16,4-11-1-16,17-12 1 15,2-12-1-15,9-14 1 0,4-12-1 16,4 0 2-16,0-16 6 16,-1-12-7-16,-4-8-1 15,-14-5 1-15,-5 4-1 16,-9 1 0-16,-5 9 0 16,-2 11 1-16,0 10-1 15,0 6-10-15,0 6-72 16,0 26-38-16,-11 19 78 15,2 13 25-15,0 14 17 16,7 8 0-16,2 0-1 16,0 3 0-16,16-7 1 15,8-4-1-15,9-10 0 16,3-10-12-16,0-8-2 0,-3-10-37 16,-8-9 4-1,-10-7-43-15,-8-12 57 0,-7-4 33 16,0-2 1-16,-24 0 7 15,-26 6-6-15,-18 2 1 16,-17 4 11-16,-5 0 10 16,-1-4 25-16,8-4 12 15,8-8 3-15,8-2 2 16,9 0-16-16,14-12-4 16,10-12-15-16,14-12-30 15,20-31-5-15,11-5-146 16,76-44-91-16,-2 16-127 0,-5 24-222 15</inkml:trace>
  <inkml:trace contextRef="#ctx0" brushRef="#br0" timeOffset="55545.4502">17746 8743 537 0,'0'0'118'0,"0"0"5"16,0 0-8-16,0 0 10 15,0 0-39-15,0 0-28 16,0 0-29-16,0-30-16 16,0 30 0-16,0 0 0 15,0 0 0-15,0 0-7 16,0 0 3-16,0 0 2 16,0 0 4-16,0 0-6 0,0 0-1 15,-4 0-8 1,-3 9-1-16,-7 16-11 0,-10 15 12 15,-21 34 10-15,-24 38 8 16,-15 43-17-16,-4 17 10 16,20-1-11-16,28-19 0 15,26-24 15-15,14-10-14 16,12-5 1-16,25-5-2 16,17-2 0-16,6-17-1 15,53-1 0-15,37-18-38 16,-19-28-81-16,12-10-205 0</inkml:trace>
  <inkml:trace contextRef="#ctx0" brushRef="#br0" timeOffset="56538.622">20164 8708 637 0,'0'0'195'0,"0"0"-124"16,0 0-15-1,0 0-2-15,0 0-32 0,0 0-22 16,0 0-9-16,13 14-9 16,1 4 2-16,5 11 14 15,8 9 1-15,8 12 1 16,11 10 0-16,6 24 12 16,11 29-12-16,4 29 1 15,-6 10 5-15,-11-9 3 16,-14-31-9-16,-14-33 9 15,-6-18-8-15,-5 0 0 16,-2 11-1-16,-2 8 9 16,-7 6-2-16,0-7 3 15,0-11 19-15,-16-10-11 16,-4-10 6-16,0-10 17 16,-4-8-12-16,-1-4-5 0,-4-6 18 15,-2-4 3-15,-1-2-10 16,1-2-3-16,2-2 3 15,0-3-14-15,0-2-5 16,2 1-14-16,4 1-1 16,2-3 1-16,8-3-1 15,4 1-1-15,6-2 1 16,3 0-1-16,0 0-15 16,0 0-20-16,0 0-18 15,25 0-33-15,6-6-79 16,7-12-166-16</inkml:trace>
  <inkml:trace contextRef="#ctx0" brushRef="#br0" timeOffset="59010.6451">21681 9290 540 0,'0'0'124'16,"0"0"13"-16,0 0-35 15,0 0 41-15,0 0 6 16,0 0-45-16,0 0-43 0,-2-32-18 16,2 32-18-16,0 0-25 15,-2 0-7-15,-1 0-3 16,-8 10-9-16,-9 18-3 15,-15 16 22-15,-17 15 6 16,-10 10 7-16,-7 2-7 16,1-5-5-16,6-6 5 15,9-8-6-15,6-6-71 16,11 2-70-16,12-12-136 16,13-14-224-16</inkml:trace>
  <inkml:trace contextRef="#ctx0" brushRef="#br0" timeOffset="59284.737">21207 9240 838 0,'0'0'119'0,"0"0"-65"16,0 0-54-16,0 0 0 15,0 0-22-15,0 0-4 16,0 0 26-16,50 70 9 16,-25-20 56-16,4 12 6 15,6 6 7-15,1 3-26 16,5-5-14-16,-1-6-1 16,-3-5-28-16,1-10 6 0,7 8-15 15,-12-13-60 1,-10-16-218-16</inkml:trace>
  <inkml:trace contextRef="#ctx0" brushRef="#br0" timeOffset="60846.2575">6577 3595 398 0,'0'0'218'15,"0"0"-140"-15,0 0-35 0,0 0 19 16,0 0-27-1,0 0-21-15,0 0 12 0,0 0 12 16,0 0 14-16,0 0-2 16,2 0-1-16,5 0-8 15,10 0-12-15,16-6-9 16,21-10 12-16,35-12 1 16,36-10 9-16,31-10-21 15,-9 3-14-15,-33 12 4 16,-36 11-10-16,-33 8 0 15,3 1 1-15,-1 1-2 16,0 2 0-16,-14 2-9 16,-10 4-8-16,-13 2-4 15,-4 2 7-15,-6 0 13 0,0 0 1 16,-25 0 32 0,-40 6-32-16,-51 23-43 0,-40 17-2 15,3-2 28-15,28-4 15 16,44-12-4-16,37-12 6 15,-1 0 0-15,5-2 0 16,5 0 0-16,14-6 0 16,15-4 0-16,6-4-39 15,0 0-43-15,0 0 1 16,4 0 22-16,17 0 24 16,10 0 31-16,11-12 4 15,9-6 14-15,3-2-2 16,-3 0 17-16,-13 6 8 15,-14 4-22-15,-24 6 3 16,-8 4-18-16,-99 22-5 16,-3 10-244-16,-1 0-270 0</inkml:trace>
  <inkml:trace contextRef="#ctx0" brushRef="#br0" timeOffset="71625.0547">10471 6643 436 0,'0'0'86'0,"0"0"-6"15,0 0 15-15,0 0 5 16,0 0-50-16,0 0 38 16,-16-6-21-16,14 6-27 15,0 0 2-15,0 0-3 16,2 0-8-16,-2 0-17 16,2 0-7-16,0 0-1 15,0 0-6-15,0 0 1 16,0 0 7-16,0 0 7 15,0 0 1-15,14-2 0 0,12-4-6 16,39-10 1 0,46-12 2-16,43-6-1 0,24 2-12 15,-16 4-55-15,-50 9-174 16,-49 8-565-16</inkml:trace>
  <inkml:trace contextRef="#ctx0" brushRef="#br0" timeOffset="72583.1105">10351 10435 38 0,'0'0'20'0,"0"0"-19"15,0 0 11-15,129-28-3 16,-77 16-9-16,-8 4 0 16</inkml:trace>
  <inkml:trace contextRef="#ctx0" brushRef="#br0" timeOffset="73541.5151">9601 13503 660 0,'0'0'74'15,"129"-76"-74"-15,-34 34-27 16,3 0-161-16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1:49:04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3500 735 9 0,'0'0'120'0,"0"0"12"16,0 0-38-16,0 0-39 16,2-1-26-16,-2 1-29 15,0 0-13-15,0 0-32 16,0 6 19-16,0 10 19 15,0 4-1-15,0 6 8 16,0 0 14-16,0 2-1 16,0 0-1-16,0-4-12 0,2-2 1 15,11-6-1-15,6-4 1 16,12-5 9-16,15-7 3 16,43-15 20-16,44-39 79 15,44-24-41-15,20-10-39 16,-10 3-19-16,-23 19-3 15,-45 24-9-15,-30 12-1 16,-25 14-7-16,17 4-58 16,-12 6-73-16,-11 2-35 0</inkml:trace>
  <inkml:trace contextRef="#ctx0" brushRef="#br0" timeOffset="31312.0798">13295 806 78 0,'0'0'87'15,"0"0"-87"-15,0 0 0 16,0 0 19-16,0-2 205 16,0 0-120-16,0 2-74 15,0 0-21-15,-2 0-9 0,2 0 0 16,0 0 0 0,0 0-1-16,0 0 1 0,0 0 0 15,0 0 0-15,-3 0 9 16,3 0-9-16,0 0 0 15,-3 0-13-15,1 0-7 16,-2 0 20-16,-1 12 10 16,-3 8 22-16,-4 2 5 15,1 4-5-15,0 0-16 16,2 0-9-16,5-2-6 16,4-2 8-16,0-6-9 15,0-2 1-15,18-5-1 16,11-8 0-16,17-1 16 15,16-1 11-15,37-30 12 16,35-17-7-16,32-14-10 0,11-8-11 16,-11 8-9-1,-16 7-1-15,-38 19 0 0,-23 11-1 16,-23 6-19-16,-8 11-40 16,9 8-71-16,-11 0-91 15,-16 10-171-15</inkml:trace>
  <inkml:trace contextRef="#ctx0" brushRef="#br0" timeOffset="53195.2636">5507 4353 230 0,'0'0'200'0,"0"0"-138"16,0 0-52-16,0 0 15 15,0 0 63-15,0 0-2 16,5 0 4-16,-5 0-45 15,0 0 60-15,0 0 60 16,0-4-51-16,0-6-25 16,0-6-53-16,4-10-16 15,3-8 0-15,4-12-2 16,7-16-5-16,11-29-13 16,8-29 1-16,2 6 0 15,-8 14-1-15,-7 23 2 0,-8 33-1 16,-5 8 1-16,0 6 27 15,-6 14-29-15,-3 12-1 16,0 4-15-16,0 2-23 16,5 26-80-16,0 32 74 15,0 39 33-15,-3 3 12 16,-2-8 1-16,0-18 6 16,3-30-6-16,-1-8-1 15,3-6-1-15,0-14-2 16,-1-12-2-16,1-6 5 15,7 0 2-15,9-28 18 16,20-31 2-16,4-12 1 0,6-11-6 16,3-6-4-1,-10 16-13-15,4-3 7 0,-8 15-7 16,-7 12 0-16,-6 12 0 16,-8 10 2-16,-7 10-2 15,-8 8 1-15,-4 6-1 16,1 2-20-16,1 0-14 15,0 18 4-15,5 10 21 16,0 10 8-16,-2 10 1 16,-1 6 0-16,-1 2 9 15,-3 1 5-15,-2-2-6 16,2 0 2-16,-2-1-4 16,0 0-6-16,5-1-3 15,6-10-126-15,2-10-133 16,1-27-328-16</inkml:trace>
  <inkml:trace contextRef="#ctx0" brushRef="#br0" timeOffset="53502.7196">6784 3435 139 0,'0'0'834'16,"0"0"-702"-16,0 0-118 15,0 0-14-15,0 0-11 0,0 0-12 16,0 0 21-16,0 92 2 16,-5-40 23-16,1 12 2 15,-2 6 2-15,1 6-9 16,0 5-8-16,5 1-4 15,0 0-6-15,0-3 8 16,0-11-8-16,23-4 0 16,8-18-97-16,2-28-208 0</inkml:trace>
  <inkml:trace contextRef="#ctx0" brushRef="#br0" timeOffset="55097.3267">24023 4081 796 0,'0'0'142'16,"0"0"-106"-16,0 0-19 15,0 0 9-15,0 0 20 16,0 0 41-16,0-25 29 16,10-3-48-16,9-8-30 15,1-10-19-15,4-4 1 16,5-2 9-16,2-4-9 16,8-7-11-16,5-3-7 15,9-6-1-15,10-6-1 16,3 1 2-16,-5 9-1 15,-10 14-1-15,-17 17 0 16,-15 14 16-16,-7 13-6 0,-10 8-10 16,0 2-12-16,-2 2-29 15,0 22-20-15,2 14 37 16,-2 15 23-16,0 5 0 16,0 6-1-16,0 2 2 15,-6-6 0-15,-2-6 0 16,2-8 5-16,4-7-4 15,-1-14-1-15,3-4 0 16,0-11 0-16,0-6 1 16,0-4-1-16,9-2 10 15,18-31 28-15,18-17-15 16,13-18-10-16,7-12-7 16,1-6-6-16,-3 2 12 15,-5 4-12-15,-6 9 0 0,-6 13-1 16,-9 12 1-16,-10 14 1 15,-9 10-1-15,-7 10 0 16,-7 6 0-16,-1 4 0 16,-3 2-12-16,0 0-5 15,0 12-15-15,0 16 11 16,0 12 20-16,0 12-2 16,-5 8 2-16,-6 5 1 15,0-3 1-15,-4 0 6 16,1 0-7-16,1-4-8 15,2 20-82-15,3-14-110 0,8-15-146 16</inkml:trace>
  <inkml:trace contextRef="#ctx0" brushRef="#br0" timeOffset="55838.0878">25959 2975 834 0,'0'0'120'0,"0"0"-68"16,0 0-27-16,0 0-9 15,27-104 2-15,-19 92 11 16,-1 4-16-16,2 4-8 16,0 2-5-16,0 2-1 15,5 0-6-15,-1 0 6 16,3 0-8-16,1 0 8 16,1 2 1-16,2 8-10 15,2 4 8-15,1 6-8 16,-2 5 4-16,0 7 5 15,-7 5 1-15,-10 10-9 16,-4 7 9-16,-18 10 1 16,-31 6 14-16,-19 8 1 15,-11 5-2-15,-8-7 6 16,8-6-12-16,15-16-8 0,20-14 7 16,17-13-6-16,12-13 6 15,7-7 0-15,8-5 6 16,0-2 9-16,0 0 26 15,0 0 26-15,0-4-5 16,12-12-30-16,7-4-39 16,11-4-22-16,3 2-7 15,2 4-29-15,2 4-3 16,-4 8-4-16,-4 4 4 16,-7 2 2-16,-4 0 5 0,-3 18 9 15,3 6 18 1,1 4 7-16,0 5 11 0,4-4 8 15,3-3-1 1,3-4 2-16,9-9 0 0,4-9 63 16,5-4 38-16,5-4-8 15,-4-18-12-15,0-9-7 16,-9-6-5-16,-5-4-35 16,-10-3-14-16,-6 4-11 15,-11 4-5-15,-7 8-4 16,-25 26-40-16,-14 2-123 15,-6 0-201-15</inkml:trace>
  <inkml:trace contextRef="#ctx0" brushRef="#br0" timeOffset="65761.4381">14070 12141 517 0,'0'0'144'16,"0"0"-76"-16,0 0 23 16,0 0-19-16,0 0-11 0,0 0 53 15,0-1-53 1,0-2-35-16,0 2 12 0,0-2 1 16,0 3-12-16,0 0-14 15,0 0-1-15,0 0-6 16,0 0-6-16,0 0 0 15,0 0 0-15,0 0-12 16,0 0 2-16,0 0-10 16,0 4 1-16,0 6 12 15,0 1 7-15,-2 0 0 16,2 2 0-16,0-1 0 16,0-4 0-16,0-2 0 15,0-2 0-15,0-4 1 16,0 0-1-16,0 0 2 15,4 0-1-15,11-4 2 0,8-13 4 16,8 2-7-16,2 1-18 16,14 6-82-16,-9 5-157 15,-11 3-131-15</inkml:trace>
  <inkml:trace contextRef="#ctx0" brushRef="#br0" timeOffset="66540.2696">14999 12571 373 0,'0'0'146'15,"0"0"-52"-15,0 0-5 16,0 0-12-16,0 0-34 15,0 0-14-15,0 0-4 16,2 0-2-16,-2 0 0 16,0 0 3-16,0 0-15 15,0 0-2-15,0 0-9 16,0 0 0-16,0 0 0 16,0 0-15-16,0 12 1 15,2 4 8-15,2 4 6 16,4 0 0-16,-4-2 1 15,3-6 0-15,1-4 0 16,6-6 0-16,4-2 0 0,8 0 0 16,6-12 7-1,5-6-7-15,6-2 5 0,-5 6-6 16,-1 10-85-16,-12 4-181 16,-12 0-262-16</inkml:trace>
  <inkml:trace contextRef="#ctx0" brushRef="#br0" timeOffset="159442.3391">5209 4520 116 0,'0'0'116'0,"0"0"-88"16,0 0-17-16,0 0-2 15,0 0 3-15,0 0-4 16,0-6 168-16,0-1-75 16,0-1-66-16,2-2-25 15,0 1 0-15,0 3 33 16,-2-1 14-16,2 3-5 16,-2 4-25-16,0 0-16 15,2 0-11-15,4 0-19 16,2 0 0-16,3 12 13 0,5 2 5 15,7 3 0-15,3-2 1 16,5-1 0-16,7-3 0 16,7-5 0-16,6-4 1 15,9-2 8-15,5 0-7 16,2 0-1-16,-5 0 1 16,-2 0-1-16,-6 0-1 15,-8 10 0-15,-5 4-8 16,-6 6-17-16,-6 4-1 15,-5 2 6-15,-3 0 4 16,-1-2 9-16,-3-4 7 16,6-6 1-16,10-12 7 15,32-4-6-15,44-48 14 0,37-26-3 16,-5-2-6-16,-27 11-6 16,-49 27-1-16,-36 22 1 15,0 4-2-15,-4 2 1 16,-2 0 0-16,-2 6-1 15,-3 4-6-15,-1 2-3 16,8 0 9-16,6 0 1 16,11 0 0-16,14 0 1 15,15-2 8-15,12-6-8 16,6-4 0-16,4 0 0 16,1 2-1-16,-3 6-7 15,28 4-51-15,-26 14-59 16,-18 2-108-16</inkml:trace>
  <inkml:trace contextRef="#ctx0" brushRef="#br0" timeOffset="191847.3389">6613 788 68 0,'0'0'0'0,"0"0"-6"16,0 0 6-16,0 0 165 16,0 0 31-16,0 0-104 15,0 0-56-15,0 0-3 16,0 0 12-16,0 0 7 15,0 0-9-15,0 0-17 16,0 0-20-16,0 0-5 0,0 0-1 16,0 0 1-16,0 0 6 15,0 0-6-15,0 0 0 16,0 0 0-16,0 0 6 16,0 0 3-16,0 0 2 15,0 0 1-15,0 0 1 16,0 0 9-16,0 0 10 15,0 0 19-15,0 0 11 16,0-2-3-16,0 0-2 16,0-2-3-16,0 2-10 15,0 0-13-15,4 0-15 16,0-4-15-16,7-6-2 16,9-4-6-16,10-7 5 0,9-4-6 15,11-4 5-15,6 2 1 16,6-4-5-16,3 5-1 15,-1 0 6-15,3 4-5 16,-5 4 3-16,0 2 2 16,-1 4-5-16,-3 0 4 15,0 2 1-15,-2 2-2 16,-1 4 2-16,3 0-7 16,2 2 8-16,2 0-1 15,0 2 1-15,1 0 0 16,-1 2-1-16,-2 0 0 15,-2 0 1-15,1 0-2 16,-6 0-4-16,-2 2 5 16,-2 4 0-16,-7 2 0 0,-1-2 1 15,-3 2-1-15,-3-2 0 16,-2 2 0-16,-1-2 1 16,1 0-2-16,0 2 2 15,2-2 0-15,0 0 0 16,-4 0-1-16,1 0 1 15,-6 2-2-15,-2-2 2 16,-6 2-1-16,-3 0-11 16,-1-2 11-16,-3 2-7 15,1 0 6-15,-3 0 0 16,-1-2 1-16,-1 0 0 16,-2-2 0-16,-1 0 0 15,-2 0 0-15,1 0-37 16,-3 0-33-16,0 2-60 0,0 8-64 15,-21 0-52-15,-4-6 9 16</inkml:trace>
  <inkml:trace contextRef="#ctx0" brushRef="#br0" timeOffset="192380.9639">8734 184 234 0,'0'0'193'0,"0"0"-109"15,0 0-60-15,0 0-15 16,0 0 8-16,0 0 21 15,0 0-6-15,0-22-12 16,0 22-3-16,0 0 6 16,0 0 28-16,0 0 17 15,0 0-12-15,-2 0-30 16,2 0-26-16,-3 0-6 16,3 0 4-16,0 0-6 15,0 0-5-15,0 0-6 0,0 8 12 16,11 10 7-16,9 4 1 15,2 6 1-15,5 4 7 16,-2 0-9-16,0-1 1 16,-4-1 0-16,-3-2-1 15,-2-2 0-15,-3-2-1 16,-2 0-1-16,-1 0 1 16,-4 2-15-16,-1 0 15 15,-3-2 0-15,-2 2-13 16,0-4 14-16,0 0 8 15,-7-2 10-15,-15 1 3 16,-12 2 2-16,-7 6-23 16,-15 7-9-16,8-6-117 15,17-16-201-15</inkml:trace>
  <inkml:trace contextRef="#ctx0" brushRef="#br0" timeOffset="194119.8587">12117 808 32 0,'0'0'156'0,"0"0"-71"16,0 0-36-16,0 0 7 16,0 0 9-16,0 0-12 15,0 0 4-15,6 0 18 16,-6 0 0-16,0 0 4 16,0 0 18-16,0-2-5 15,0 0-12-15,0-2-40 16,0 0-18-16,0-2 1 15,-6-2-1-15,-2-3-8 16,-3 2-3-16,-1-4 7 16,-3-1 0-16,2 3 1 15,-5-3 4-15,0-1-7 16,-2 1-3-16,0 0-3 16,-5 0-9-16,4 1 9 15,-4 0-1-15,-2-1 0 16,0 0-8-16,-2 0 9 15,-2 2 1-15,-2-2-1 0,-5 2-2 16,-3 0 1-16,-1 2-2 16,0 0-1-16,2 0 6 15,2 4-12-15,0-2 2 16,3 2-1-16,-1 2 0 16,3-2 6-16,-1 0-6 15,-2 0-1-15,1 2 0 16,-3 0 1-16,-4 0-1 15,-3 2 0-15,1 2 0 0,-3 0-1 16,0 0 1 0,6 0 0-16,2 0 0 0,3-2 0 15,-2 2 0 1,2-2 1-16,-2-2 0 0,-1 2 0 16,-1-2 1-16,1 0-2 15,-1 2 2-15,3-2-2 16,-1 0 2-16,-5 0-1 15,1-2 0-15,-5 2-1 16,1 0 0-16,0 2-1 16,4-3 1-16,7 4 1 15,2-1 1-15,6 2-2 0,4-2 0 16,4 2 0 0,1 0 1-16,-1 0-1 0,0 0 0 15,-6 0-1-15,-2 0-2 16,0 0 2-16,5 2-5 15,0 0 6-15,6 2 0 16,1-2 0-16,1 2 0 16,1 0-1-16,-3 0 0 15,-3 2 0-15,-6 4 0 16,-4 0 1-16,0 0-1 16,2-2 1-16,8 0 0 15,5-4 0-15,7 0 0 16,3-4-3-16,4 2-14 15,0-2-40-15,0 4-60 16,-2 4-71-16,-25 18 7 0,2 0 57 16,-10-4-209-16</inkml:trace>
  <inkml:trace contextRef="#ctx0" brushRef="#br0" timeOffset="194767.5721">9682 222 324 0,'0'0'148'0,"0"0"-21"15,0 0-31-15,0 0-5 16,0 0 26-16,0 0-25 16,0 0-17-16,0-54-26 15,0 52-21-15,0 2-27 16,0 0-1-16,0 0-14 15,0 0-9 1,0 4-11-16,0 12 8 0,0 10 12 16,-4 10 5-16,-7 11 9 15,-7 5 0-15,-4 4 9 16,0-4-9-16,-1-2 1 16,6-8-1-16,3-6 1 15,8-6 1-15,3-8-1 0,3-2 0 16,0-5-1-1,9-4 0-15,16-1 9 0,8-2 0 16,17-1 7-16,12-3 0 16,5-1-16-16,1 14-63 15,-16-5-145-15,-33 4-290 0</inkml:trace>
  <inkml:trace contextRef="#ctx0" brushRef="#br0" timeOffset="214609.8076">928 2659 362 0,'0'0'176'15,"0"0"-111"-15,0 0-48 16,0 0 3-16,0 0 39 16,0 0 22-16,0 0-20 15,0 0-38-15,0 0-23 16,0 0-7-16,0 0-12 16,5 4-1-16,13 6 5 15,11-1 5-15,13 4-4 0,16-5 14 16,15-6 11-16,14-2 3 15,9 0 1-15,7-16-1 16,4-4-12-16,-2 0 9 16,-1 3-4-16,-8 8-7 15,-5 7 0-15,-10 2 0 16,-8 6-2-16,-6 16-7 16,-3 4-6-16,-1 2 13 15,-5 0 0-15,0-2-4 16,0-4 6-16,2-4 0 15,4-8 0-15,7-6 1 16,12-4 5-16,6-8-3 16,9-20-2-16,0-6 5 0,-4-4-4 15,-12 4-2 1,-8 4 1-16,-16 10-1 0,-11 6 0 16,-12 10 0-16,-8 4-1 15,-4 0-15-15,-4 5-3 16,2 13-6-16,1 0 5 15,2 3 19-15,5-3-11 16,6-2 12-16,8-4 2 16,11-6-2-16,6-4 2 15,7-2-2-15,4 0 1 16,2 0 2-16,3-10-3 16,0-2 2-16,2-4-1 15,5-2-1-15,1-4 1 16,3 0 1-16,-4 0 6 15,-8 4-7-15,-8 5 0 0,-11 8-1 16,-11 5 0 0,-10 0-7-16,-4 15 6 0,-2 7 0 15,2 3-1-15,3-4 1 16,8 0 1-16,14-7 1 16,13-10-1-16,13-4 13 15,12-2 20-15,2-14-11 16,-5-1-10-16,-8 10-12 15,-17 3 0-15,-8 4 0 16,-7 0 0-16,1 0 0 16,3 0 0-16,8 0 1 15,10 0 0-15,8-4 6 16,3 1-7-16,0 2-1 16,-1 1 0-16,-4 0 0 0,-8 8 0 15,-9 6-7-15,0 0 8 16,7-2 0-16,32-8 1 15,64-4 8-15,75-34-9 16,-21-5-40-16,-24-4-162 0</inkml:trace>
  <inkml:trace contextRef="#ctx0" brushRef="#br0" timeOffset="220897.1417">10928 2613 110 0,'0'0'65'0,"0"0"-18"16,0 0-6-16,0 0-2 15,0 0 1-15,0 0 9 16,-4 0 9-16,4 0-3 0,0 0-8 16,0 0-19-16,0 0-17 15,0 0 1-15,0 0-4 16,0 0-8-16,0 0 0 16,0 0-2-16,0 0-5 15,0 0 7-15,0 0 1 16,0 0 8-16,0 0 13 15,0 0 9-15,0 0-2 16,0 0-13-16,0 0-13 16,6-8 3-16,19-6 21 15,9-8 70-15,7-9-39 16,5-3-32-16,-7 2-16 0,-5 8-9 16,-12 6 1-1,-7 10-2-15,-3 8-11 0,1 0-8 16,3 10-9-16,1 16-5 15,8 6 19-15,2 4 7 16,2 2 7-16,7-1 8 16,5-7-8-16,9-8 0 15,12-11 1-15,9-8 8 16,10-3 1-16,-2-8 3 16,-4-10-12-16,-11 1 5 15,-12 3-6-15,-12 3 0 16,-11 4 0-16,-7 3-2 15,-5 4-4-15,-3 0-5 16,-1 0-1-16,0 4 11 16,1 9-8-16,3-1 9 15,4 2 1-15,8-4-1 16,8 0 1-16,19-8 0 0,38-2 15 16,37-14 3-16,-1-15-5 15,-13 3-5-15,-18 2-8 16,-34 12 0-16,1 1 0 15,-3 2-1-15,-17 9 0 16,-10 0 0-16,-8 0-12 16,-5 6 11-16,-3 4 0 15,0 2-1-15,2-2 2 16,7-2 0-16,11-1 0 16,12-4 6-16,12-3-5 15,10 3 8-15,8-3-9 0,-1 4 1 16,-2 0-1-1,-2 2 0-15,-2-1 0 16,-1-1 0-16,1-1 0 0,0-3 0 16,-2 0 1-16,0 0-1 15,-1 0 0-15,-5 0 1 16,-5 0-1-16,-4 0 0 16,-2 0 0-16,-1 4 0 15,1 11 0-15,8 2-1 16,12 3 1-16,33 2-1 15,54-2 1-15,66-8 1 16,41-6 0-16,11-6-1 16,-5 0 0-16,-22 0 0 15,-22 0-83-15,-59 0-109 16,-50 0-434-16</inkml:trace>
  <inkml:trace contextRef="#ctx0" brushRef="#br0" timeOffset="226722.1936">28791 1087 307 0,'0'0'162'0,"0"0"-67"16,0 0-3-16,0 0 5 16,0 0-6-16,0 0-23 15,-16-27-2-15,16 23 2 16,0 3-1-16,-2-3-5 15,-1-1-10-15,-1 1-14 0,2-4 5 16,0 0-24 0,2-3-10-16,0-3 7 0,0-4-5 15,17-7-11-15,12-1-8 16,10 2 1-16,5 2 6 16,-2 8-5-16,1 4-3 15,-8 10-10-15,-4 0-28 16,-4 16-20-16,-10 20 6 15,-7 16 24-15,-10 12 2 16,-10 15 2-16,-27 3 33 16,-7 2 0-16,-6-8 7 15,10-10-6-15,7-13 9 0,11-17-9 16,9-10 0-16,1-6-1 16,3-4 1-16,-4 2-1 15,-7 6 1-15,-9 8 5 16,-4 4-6-16,-3 2 0 15,3-3 2-15,6-8 0 16,11-9-1-16,7-8-1 16,7-6-2-16,2-4 2 15,0 0 0-15,0 0 7 16,0 0 2-16,0 0-9 16,0 0 12-16,0 0-6 15,6 0 4-15,11-9 6 16,8-5-9-16,10-7-6 0,2 1 0 15,1 2-1 1,0 2 2-16,0 2-2 0,-2 2 1 16,-3 2 1-16,1 4-2 15,-5 2 0-15,-5 4 0 16,0 0-7-16,-1 10-2 16,-3 14-5-16,-3 10-9 15,1 6 8-15,-5 5 8 16,-1-1 5-16,-3-4 0 15,-3-4 1-15,-1-6 1 16,0-6-6-16,-5-8-1 16,0-4-3-16,0 0 9 15,0 0-7-15,-3 2 8 16,-17 4 11-16,-9 2 22 16,-11 2-8-16,-11 0 5 0,-9-6-4 15,-1-2 5-15,6-8-11 16,3-2-20-16,-7-4-19 15,12 0-80-15,5-19-229 0</inkml:trace>
  <inkml:trace contextRef="#ctx0" brushRef="#br0" timeOffset="227544.3387">29672 1020 593 0,'0'0'182'15,"0"0"-85"-15,0 0-45 16,-8-130-22-16,8 100 39 16,2 6-37-16,18 2-10 15,12 6-15-15,7 2-7 16,6 6 0-16,2 8-1 16,-6 0-10-16,-6 16-10 15,-16 24-18-15,-11 18-20 16,-20 35 3-16,-59 37 55 15,-34 30 1-15,-4 2 6 16,20-29 11-16,37-41-11 16,29-40-6-16,4-8 0 0,6 2-2 15,2 3 1-15,4-1-1 16,5-12 1-16,2-8-8 16,0-8 9-16,0-10 6 15,0-6-4-15,0-4 24 16,7 0 29-16,6-6 28 15,11-12-37-15,3-2-30 16,0-1-10-16,-5 6-6 16,-11 7 1-16,-4 4-1 15,-5 2-1-15,-2 2-8 16,0 0-4-16,3 0 6 16,1 0-3-16,5 0-11 0,9 2 21 15,4 7 0-15,9 2 0 16,2-1 1-16,-4-2 1 15,-2-4 4-15,-6-2-6 16,-4-2 1-16,1 0 12 16,5-12-11-16,6-12 4 15,6-8-6-15,1-7-24 16,-1-5-23-16,-8-10-94 16,-9 10-40-16,-13 8-349 0</inkml:trace>
  <inkml:trace contextRef="#ctx0" brushRef="#br0" timeOffset="228013.3172">30929 407 557 0,'0'0'187'0,"0"0"-187"15,0 0-10-15,0 0 9 16,0 0 0-16,0 0 1 16,-129 78-10-16,96-58-67 15,8-4-59-15,6-8-94 0</inkml:trace>
  <inkml:trace contextRef="#ctx0" brushRef="#br0" timeOffset="228213.3239">30769 373 595 0,'0'0'215'16,"0"0"-119"-16,0 0-28 16,0 0-59-16,0 0-9 15,0 0-15-15,0 0 14 0,-140 116 1 16,99-40-32-16,15-11-106 15,15-15-150-15</inkml:trace>
  <inkml:trace contextRef="#ctx0" brushRef="#br0" timeOffset="230615.3943">28193 2546 13 0,'0'0'75'16,"0"0"-6"-16,0 0 106 16,0 0 28-16,0 0-38 15,0 0-48-15,0 0-19 16,0 0-13-16,-6-56-44 16,6 30-2-16,0-2-19 15,11 0-19-15,2 4 1 16,-2 4-2-16,-1 6 1 15,-6 6-1-15,-4 6-1 16,2 2-48-16,-2 0-46 16,0 16-39-16,2 12 82 15,0 6 34-15,1 8 17 0,3-1 1 16,4-8-1-16,0-3 1 16,9-10 0-16,0-8 1 15,6-5 10-15,8-7 10 16,9 0 33-16,5-7 22 15,3-11-42-15,-6 3-14 16,-9 0-12-16,-12 5-8 16,-12 4 1-16,-5 4-1 15,-3 2-6-15,-3 0-4 16,0 0-13-16,5 0 4 16,3 0 12-16,7 4 6 15,12 4 1-15,14-4 7 16,14-2 2-16,15-2 8 0,9 0-10 15,2 0 0 1,-10-10-6-16,-17 2 0 0,-14 2-1 16,-18 2 0-16,-11 4-1 15,-4 0 1-15,-2 0-7 16,-3 0-1-16,0 0 7 16,2 0-10-16,5 0 10 15,3 0 1-15,3 0-1 16,9 6 0-16,3 2-1 15,9 0 2-15,1 2-1 16,6-2 1-16,6-4 1 16,2 1-1-16,8-5 0 15,3 0 2-15,2 0-2 0,-3-3 1 16,-6 0-1-16,-10-1 0 16,-8 1 0-16,-6 3-1 15,-4 0-1-15,0 0-11 16,4 7-8-16,5 0 5 15,11 1-1-15,13 1-2 16,55-5-60-16,-11-3-86 16,-13-1-432-16</inkml:trace>
  <inkml:trace contextRef="#ctx0" brushRef="#br0" timeOffset="234281.9018">31500 1077 398 0,'0'0'153'0,"0"0"-85"16,0 0 21-16,0 0-11 15,0 0 3-15,0 0-15 16,0 0-22-16,-12-26-28 0,12 23-6 15,0 1-9-15,0 2 7 16,0-1-7-16,3 1 0 16,15-3-1-16,11 2 1 15,6-2 5-15,8 3-4 16,-1 0-2-16,-4 0 0 16,-7 0-2-16,-11 3 1 15,-7 4-9-15,-13 8-41 16,0 3-48-16,-29 6 45 15,-21 8 54-15,-13 4 22 16,1 0-13-16,10-6 1 16,19-2-10-16,15 0-17 15,14 0-11-15,4 7 8 16,8 5 3-16,21 7 8 16,8 7 9-16,7 5 1 0,3-1 1 15,-3-4 5-15,-8-10-7 16,-9-7 0-16,-15-15 0 15,-4-8 4-15,-8-9-4 16,0-1 0-16,-16-2 16 16,-28-2 35-16,-21 0-5 15,-11 0-46-15,3-38-13 16,17-4-61-16,27-8-79 0</inkml:trace>
  <inkml:trace contextRef="#ctx0" brushRef="#br0" timeOffset="234811.305">32200 888 760 0,'0'0'214'0,"0"0"-136"15,0 0-78-15,0 0-7 16,0 0-34-16,0 0-21 16,0 0 32-16,2 34 14 15,-2 0 16-15,0 11 7 16,-7 6-4-16,-4 7 6 16,-2 9-2-16,-1 1-6 15,5-2 5-15,5-6-4 0,4-10-1 16,0-12 0-1,0-9 6-15,9-15 5 0,13-13-2 16,9-1 16-16,11-22 11 16,10-20-18-16,-1-12-4 15,-6-4-7-15,-8-2 2 16,-10 4 3-16,-9 9-12 16,-7 11 11-16,-4 13 26 15,-3 9 2-15,-4 10-25 16,0 4-15-16,0 0-37 15,0 5-65-15,0 26 34 16,0 13 40-16,-4 32 28 16,-3 4 0-16,-1 13 10 0,-2 3-2 15,6-10-1-15,2 8 2 16,2-10-7-16,0-14-2 16,0-9-26-16,4-23-134 15,12-26-112-15</inkml:trace>
  <inkml:trace contextRef="#ctx0" brushRef="#br0" timeOffset="235155.8273">33472 688 49 0,'0'0'645'15,"0"0"-618"-15,0 0-20 16,-166 54-7-16,71-26 2 0,-7 2 5 16,14-4 1-1,-1 0-8-15,10 0-24 16,23-10-115-16,22-8-70 0</inkml:trace>
  <inkml:trace contextRef="#ctx0" brushRef="#br0" timeOffset="235325.9995">33090 623 434 0,'0'0'396'16,"0"0"-337"-16,0 0-59 16,0 0-1-16,-164 62 1 15,95-26-1-15,-14 17-11 16,21-11-170-16,22-8-511 0</inkml:trace>
  <inkml:trace contextRef="#ctx0" brushRef="#br0" timeOffset="236772.3178">31656 2502 646 0,'0'0'205'16,"0"0"-108"-16,0 0-70 15,0 0-18-15,171-38-8 16,-88 22 14-16,22 4-2 16,28 6-12-16,42 4-1 15,-29 2-140-15,-17-4-361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1:54:2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5443 4407 45 0,'0'0'81'15,"0"0"-34"-15,0 0 17 16,0 0-28-16,0 0-2 16,-27-20-8-16,25 20-17 15,2 0-8-15,-2 0-1 16,2 0 2-16,-2 0-1 16,2 0 7-16,-3 0-7 0,0 0 8 15,1 0 20-15,-2 0 34 16,2 0-21-16,0-2 10 15,-1 2 30-15,3-2-23 16,0 2-23-16,0-2 3 16,0 2 6-16,0 0-7 15,0 0-12-15,0 0-6 16,0 0-9-16,0 0-9 16,0 0-2-16,0 0-10 15,0 0-8-15,0 0-13 16,11 0-11-16,10 0 28 0,8 0 14 15,6 6 2 1,5 0-2-16,3 2-28 0,21-4-71 16,-10-2-17-16,-10-2-148 0</inkml:trace>
  <inkml:trace contextRef="#ctx0" brushRef="#br0" timeOffset="2845.2477">14145 4359 10 0,'0'0'97'15,"0"0"-61"-15,0 0 7 16,0 0 3-16,0 0-17 16,0 0 43-16,0 0 18 15,-6-8-27-15,6 8-14 16,-2-2-2-16,2 2-11 16,0 0-3-16,0 0-14 0,0 0-9 15,0 0 1-15,0 0-10 16,0 0 8-16,0 0 2 15,0-2 5-15,0 2 10 16,0 0-4-16,0 0-8 16,0-2-6-16,6 0-7 15,17 0-1-15,12-4 45 16,15-4-16-16,10 0-16 16,6 0-6-16,5-2-1 15,6 2 2-15,-6 0-8 16,0 4 0-16,-5 2-15 15,4 4-57-15,-19 2-45 16,-22 8-125-16</inkml:trace>
  <inkml:trace contextRef="#ctx0" brushRef="#br0" timeOffset="5931.3178">22356 4333 198 0,'0'0'190'0,"0"0"-116"16,0 0-18-16,0 0-30 16,0 0-4-16,0 0 7 15,0 0 18-15,29-62 18 16,-27 58 6-16,-2 2-12 16,0 2-34-16,0 0-25 15,0 0-7-15,0 0-12 16,0 0-5-16,0 0 15 15,2 2 9-15,7 2-2 0,7-2-18 16,11-2 12 0,13 0 8-16,11 0 20 0,4 0-12 15,1-6-6-15,-6 2 7 16,-11 2-7-16,-5 0-2 16,-10 2-13-16,-3 0-9 15,-4 0 1-15,1 0-2 16,0 6 8-16,2 2 14 15,5 0-5-15,4 0 6 16,13-2-1-16,11-2-7 16,16-4-2-16,12 0 10 15,8 0-16-15,0-4 16 16,-7-2 10-16,-8 4-10 16,-9 2-7-16,1 0-50 15,-14 10-68-15,-19 0-132 0</inkml:trace>
  <inkml:trace contextRef="#ctx0" brushRef="#br0" timeOffset="13279.8794">30194 4127 204 0,'0'0'209'0,"0"0"-134"15,0 0-15-15,0 0-22 16,0 0-19-16,0 0-13 16,0 0-6-16,0-9-1 15,0 9-1-15,0 0-6 16,0 0 8-16,0 0-2 16,0 0 1-16,0 0-2 15,0 0-11-15,7 0 1 16,13 0 13-16,11 0 21 0,8 0 24 15,5 0-9-15,5 0-16 16,-5 0-10-16,0 0-4 16,-7-1-4-16,-6 1-2 15,-4 0-1-15,-10 0 0 16,-3 0 0-16,-1 0-6 16,-4 0-8-16,2 4 4 15,4 2 10-15,2 2 0 16,4-2 1-16,8 2 0 15,7 0 0-15,4-2 0 16,5 2 1-16,2-2 0 16,1 2 1-16,8-2-2 15,2 0 0-15,7 0 0 16,33 2-7-16,-16-4-74 16,-9-2-128-16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18:24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23453 5530 329 0,'0'0'135'0,"0"0"-6"15,0 0-41-15,0 0-41 16,0 0 17-16,0-26 21 16,0 26-53-16,0-2-19 15,0 2-13-15,0 0 6 16,0 0-6-16,0 0 1 16,0 0 9-16,0 0 24 15,0 0 14-15,0 0-10 16,0 0-22-16,4 0-14 15,15 0-2-15,15-2 0 16,13-4 0-16,11 0 0 16,4 0 1-16,5 2 0 15,-2 2 0-15,-5 2-1 0,9 10-28 16,-18 8-206-16,-13-4-397 0</inkml:trace>
  <inkml:trace contextRef="#ctx0" brushRef="#br0" timeOffset="818.5932">25123 5384 196 0,'0'0'163'0,"0"0"-47"15,0 0-31 1,0 0 3-16,0 0 3 15,0 0-7-15,0 0-2 16,-24-6 3-16,24 6-17 16,0 0-6-16,-2 0-8 15,2 0-12-15,0 0-20 0,0 0-21 0,0 0-1 16,0 0-10 0,8 0-4-16,19 0 2 15,13 0 12-15,16 0 1 16,6 0 11-16,3 0-11 15,-5 0-1-15,-15 8-67 16,-16 10-141-16,-25-6-442 0</inkml:trace>
  <inkml:trace contextRef="#ctx0" brushRef="#br0" timeOffset="2534.2917">27334 5392 506 0,'0'0'118'16,"0"0"-52"-16,0 0 30 15,0 0-7-15,0 0 8 16,0 0-5-16,0 0-15 0,-10-16-10 15,8 16 1 1,0 0-13-16,0-2-15 16,2 2-6-16,0 0-20 0,0 0-14 15,0 0-1 1,0 0-7-16,25 0-13 0,14 0-2 16,24 0 23-16,19-2 0 15,12 0-4-15,51-2-95 16,-22 0-129-16,-19-2-282 15</inkml:trace>
  <inkml:trace contextRef="#ctx0" brushRef="#br0" timeOffset="4191.0021">28717 5406 310 0,'0'0'194'16,"0"0"-137"-16,0 0-23 15,0 0 45-15,0 0 13 0,0 0-14 16,0 0-20-16,0-18-13 15,0 12 10-15,0 2-9 16,0 0-8-16,0 0-9 16,0 4-3-16,0 0-12 15,0 0-13-15,0-2-1 16,0 2-7-16,0 0 6 16,0 0-15-16,14 0 1 15,6 0 13-15,13 0 0 16,11 0 2-16,10 0 1 15,9 0-1-15,28 6-6 16,-14 0-107-16,-19 0-190 0</inkml:trace>
  <inkml:trace contextRef="#ctx0" brushRef="#br0" timeOffset="7556.0275">17129 5823 77 0,'0'0'39'15,"0"0"-12"-15,0 0-10 16,0 0 15-16,0 0 1 16,0 0-4-16,0 0 9 15,-31-12-15-15,31 10-3 16,0 2-1-16,0 0 162 16,0 0 1-16,0 0-66 15,0 0-22-15,0 0-5 16,0 0-12-16,0 0-18 0,0 0-8 15,0 0-18 1,0 0-8-16,0 0-24 0,0 0-1 16,0 0-12-16,0 0-2 15,0 0-8-15,6 14 21 0,1 8 1 16,2 6 0 0,-2 10 0-16,-3 6 1 15,-2 8-1-15,-2 9 6 16,0 7-6-16,0 4 1 15,0 0 0-15,0 0-1 16,0-6 1-16,0-9 0 16,7-13-1-16,-2-10 0 0,1-14 0 15,-4-8 0 1,1-8 3-16,-1-2 14 0,-2-2 41 16,0 0 15-16,0 0 1 15,0 0 0-15,0 0-20 16,0-6-34-16,0-8-20 15,0-18-85-15,6 4-161 16,2-6-412-16</inkml:trace>
  <inkml:trace contextRef="#ctx0" brushRef="#br0" timeOffset="9005.6617">19564 5855 146 0,'0'0'176'16,"0"0"-62"-16,0 0-9 16,0 0-33-16,0 0 19 15,0 0-10-15,0 0-26 16,-9-16-12-16,9 16 15 16,0 0 9-16,0 0-2 0,0 0-5 15,0 0 7 1,0-2-9-16,0 2-2 0,0 0-14 15,0-2-14-15,0-2-8 16,0 0 6-16,0 0-4 16,0 0-10-16,0 0 10 15,0 2 15-15,0 2-2 16,-2 0-14-16,2 0-21 16,0 0-1-16,0 0-12 0,0 0 1 15,0 0-5 1,0 0-14-16,0 2 1 15,0 12 23-15,0 6 7 16,0 6 0-16,0 6 0 16,0 6 0-16,0 6-1 0,-4 9-3 15,0 2 4-15,-2 4 1 16,2-1-1-16,0-2-1 16,1-6 0-16,1-3 1 15,0-7 0-15,0-4-1 16,2-7 1-16,0-4 0 15,0-3 0-15,0-6 0 16,0-6-1-16,0-4 1 16,0-4-1-16,0-2 1 15,0 0 1-15,0 0-1 16,0 0 0-16,0 0-30 16,0 0-56-16,-2-2-124 15,-3-16-361-15</inkml:trace>
  <inkml:trace contextRef="#ctx0" brushRef="#br0" timeOffset="15290.5198">21077 6126 67 0,'0'0'217'15,"0"0"-129"-15,0 0 168 16,0 0-113-16,0 0-38 16,0 0-5-16,0 2-11 0,0-2-2 15,0 0 4-15,0 0-4 0,0 0-23 16,0 0-17-1,0 0-13-15,0 2-18 16,0 0-16-16,0 6-13 16,-3 8-13-16,-9 8-32 15,-7 12 37-15,-2 4 21 16,3 2-9-16,1-6 3 16,9-7-4-16,6-11-6 0,2-8-1 15,0-9-1 1,33-1 10-16,41-3 8 15,57-34 26-15,54-11 6 16,21-2-8-16,-11 4-17 0,-30 16-6 16,-47 14-1-16,-29 4 7 15,-22 6-7-15,-13 4 0 16,2 2-27-16,4 0-30 16,4 0 11-16,-11 0 0 15,-6 0-9-15,-9 10-6 16,-22 12-36-16,-12-2-58 15,-4-2-136-15</inkml:trace>
  <inkml:trace contextRef="#ctx0" brushRef="#br0" timeOffset="31345.1206">24956 3314 354 0,'0'0'127'0,"0"0"-73"15,0 0 1-15,0 0-1 16,0 0-14-16,-2 0 207 15,2 0-84-15,0 0-38 16,-3 0-27-16,3 0-21 16,0 0-19-16,0 0-17 15,0 0-5-15,-2 0-13 16,2 0-4-16,0 0 2 16,0 0-4-16,0 0 8 0,0 0-6 15,-2 0-3 1,2 0 6-16,0 0-15 15,0 0 0-15,0 0-7 0,0 0-3 16,0 2 1-16,-2 2-14 16,2 7-15-16,-4 10 2 15,-1 14 18-15,-4 9 10 0,-2 10 0 16,2 2 1 0,0-2 0-16,2-4 1 15,5-4-1-15,0-6 0 16,0-1-6-16,0-2 6 15,-1 0 6-15,1-3-6 16,-2-4-2-16,2-6-30 16,2-6-16-16,0-6-45 15,0-12-36-15,0 0-84 0,-5-2-275 0</inkml:trace>
  <inkml:trace contextRef="#ctx0" brushRef="#br0" timeOffset="32265.0337">23539 3332 500 0,'0'0'181'0,"0"0"-43"16,0 0-8-16,0 0-31 15,0 0-3-15,0 0-7 16,0 0-11-16,-7 0-27 16,7 0-21-16,0 0-8 15,0 0-22-15,0 0-1 16,0 0-7-16,-2 2-13 0,2 14-6 16,-4 15 17-1,-3 13 9-15,-4 10 1 0,-2 6 1 16,-1 2-1-16,-1-6 0 15,4-6-1-15,1-9 1 16,6-7 0-16,2-6-1 16,2-6 1-16,0-2 0 15,0-4 0-15,0-2 0 16,0-4 6-16,0-2-6 16,0-2-81-16,0-6-45 15,0-12-96-15,6-16-446 0</inkml:trace>
  <inkml:trace contextRef="#ctx0" brushRef="#br0" timeOffset="33397.9584">28590 3409 360 0,'0'0'164'0,"0"0"15"15,0 0-27-15,0 0-35 16,0 0 6-16,0 0 19 16,0 0-35-16,-7-27-40 15,7 27-15-15,-2 0-23 16,2 0-7-16,0 0-6 0,-2 0-16 0,2 0 0 31,-2 0-17-31,-2 9-15 16,-3 11 13-16,-3 10 17 0,2 8-3 15,-3 2 4 1,1 0 2-16,2-4-1 0,1-4 0 16,3-6 1-16,0-6-1 0,1-4 0 15,3-3-20 1,-3-6-21-16,3 0-53 16,0-3-12-16,0 1-36 15,0 1-61-15,0 2-75 16,0-4-287-16</inkml:trace>
  <inkml:trace contextRef="#ctx0" brushRef="#br0" timeOffset="34241.6237">27284 3381 403 0,'0'0'199'0,"0"0"-85"0,0 0-18 15,0 0-14-15,0 0-14 0,0 0-5 16,0 0-11 0,3 0 22-16,-3 0 19 15,0 0 5-15,0 0-16 16,0 0-4-16,0-3 8 16,0 3-19-16,0 0-22 15,0 0-7-15,0 0-26 16,0 0-11-16,0 0-1 15,0 0 0-15,0 0-7 16,0 0-5-16,0 0-14 0,0 0-37 16,0 13-58-16,-3 10 55 15,-5 10 54-15,-4 3 4 16,3 6 8-16,3-2 0 16,0 0-1-16,2-2 1 15,0-4-1-15,2 1 1 0,0-5-1 16,0-5 1-1,-1-3 0-15,1-5 1 16,2-5 0-16,0-8-1 16,0-2 0-16,0-1-10 15,0-1-5-15,0 0-7 16,0 5-39-16,0-1-138 16,0-4-202-16</inkml:trace>
  <inkml:trace contextRef="#ctx0" brushRef="#br0" timeOffset="55189.2937">27029 7441 385 0,'0'0'112'16,"0"0"43"-16,0 0 100 0,0 0-139 16,0 0-51-1,0 0 6-15,-19-24 1 0,19 24-30 16,0 0-16-16,0 0-1 16,0 0-12-16,0 0 3 15,0 0 3-15,0 0-10 16,0 0 2-16,0 0-4 15,0 0-7-15,0 0-2 0,0 0-8 16,0 0-2 0,0 0 4-16,11 2-4 15,5 14 12-15,11 4 1 16,6 6-1-16,12 6 8 16,13 2-8-16,8 1 0 15,8-3 0-15,0-2-13 16,-6-6 13-16,-14-6 0 0,-14-4-1 15,-15-4 0 1,-14-2-1-16,-4-4-12 0,-7 2-7 16,0 2 11-16,0 2 9 15,-18 8-3-15,-9 6 4 16,-11 6 22-16,-6 6-5 16,-14 6 3-16,-11 5-9 15,-9 3-9-15,-14 6 7 0,-3 0-8 16,1 2-1-1,9-6-3-15,16-6-95 16,38-11-72-16,20-13-159 16</inkml:trace>
  <inkml:trace contextRef="#ctx0" brushRef="#br0" timeOffset="55894.4865">28259 7604 593 0,'0'0'111'16,"0"0"-7"-16,0 0-6 15,0 0-7-15,0 0-36 16,0 0-30-16,0 0-9 16,-97 10-16-16,44 22 1 15,-7 10-1-15,0 12 0 16,6 4-8-16,14 2 7 16,15-3 1-16,19-7-3 15,6-10 3-15,19-12 13 16,44-14 16-16,7-14 23 15,17 0 47-15,3-26-25 16,-14-11-13-16,-7-2-19 16,-17-5-5-16,-19-5 4 15,-20-1 0-15,-13 0-41 0,-6 2-10 0,-30 8-72 16,-13 12-41 0,-6 18-71-16,-13 10 17 15,15 12-91-15,15 6-342 0</inkml:trace>
  <inkml:trace contextRef="#ctx0" brushRef="#br0" timeOffset="56078.5256">28625 7908 894 0,'0'0'493'0,"0"0"-415"16,0 0 21-16,0 0-49 15,0 0-50-15,0 0-9 16,0 0-121-16,0-58-145 16,0 50-453-16</inkml:trace>
  <inkml:trace contextRef="#ctx0" brushRef="#br0" timeOffset="56530.9828">29125 7610 1003 0,'0'0'145'0,"0"0"-71"16,0 0-11-16,0 0-32 15,0 0-31-15,0 0-26 16,0 0 9-16,-78 78 17 16,34-34 1-16,-4 0 5 15,11-8 1-15,14-8-7 16,12-10 0-16,11-6-12 0,0-1 11 15,34-4-6 1,17 4 7-16,14-3 11 0,6-1-4 16,-5 4-6-16,-10-4-1 15,-20 1-1-15,-14-1 0 16,-15-1-9-16,-7 2 3 16,-5-1-30-16,-34 6-18 15,-26 3 35-15,-20 4-32 16,-33 0-81-16,18-4-52 15,24-8-104-15</inkml:trace>
  <inkml:trace contextRef="#ctx0" brushRef="#br0" timeOffset="56729.4908">29236 7441 980 0,'0'0'179'16,"0"0"-108"-1,0 0 0-15,0 0-10 16,0 0-32-16,122-36-19 16,-86 36-10-16,5 0 0 15,23 10-110-15,-10 6-175 16,-8-4-451-16</inkml:trace>
  <inkml:trace contextRef="#ctx0" brushRef="#br0" timeOffset="60406.6496">30339 7565 715 0,'0'0'221'15,"0"0"-156"-15,0 0-18 16,0 0 5-16,0 0-2 15,0 0-8-15,0-27-10 16,0 27 0-16,0 0 17 16,0 0-5-16,0 0-12 15,0 0-5-15,0 0-4 16,0 0 15-16,0 0-12 16,0 0-24-16,0 0-2 0,-2 9-26 15,-9 16 8-15,-3 9 12 16,-1 10 6-16,1 4 0 15,5 0 1-15,7-6-1 16,2-8-1-16,27-6 1 16,56-10 1-16,84-9 23 15,84-9 22-15,44-7-17 16,3-18-19-16,-49 0-10 16,-64 5-5-16,-51 8-80 15,-49 10-17-15,-28 2-78 16,-30 4-136-16,-17 6-532 0</inkml:trace>
  <inkml:trace contextRef="#ctx0" brushRef="#br0" timeOffset="74571.3596">27129 9176 126 0,'0'0'140'0,"0"0"-21"16,0 0-13-16,0 0 22 16,0 0-5-16,0-22-29 15,0 19 7-15,0 2 13 16,0 1-3-16,0 0-14 16,0 0-29-16,0 0-23 15,0 0-10-15,0 0-16 16,0 0-9-16,0 0-10 0,0 0-1 15,0 0-1-15,0 0-6 16,0 0 0-16,4 0-3 16,5 1-5-16,7 10 16 0,8 3 1 15,10 6 0 1,10 6 10-16,5 2-3 16,7 6 3-16,1 0-10 15,1 4-1-15,0-2 1 16,-4 0-1-16,-5-3 7 15,-4-4-7-15,-10-2 0 16,-8-5 0-16,-9-6-23 16,-7-2 5-16,-9-4 5 15,-2-2 2-15,0-2 10 0,0 2-11 16,-16 4 12-16,-22 6 11 16,-37 18 21-16,-45 14 4 15,-3 2-16-15,7-3-11 16,20-9-8-16,38-12 0 15,4 0-1-15,10 2 0 16,44 0-75-16,11-10-136 16,32-14-130-16</inkml:trace>
  <inkml:trace contextRef="#ctx0" brushRef="#br0" timeOffset="75228.2678">28240 9468 641 0,'0'0'166'0,"0"0"19"16,0 0-49-16,0 0-18 15,0 0-13-15,0 0-43 16,0 0-32-16,-37-43-30 15,12 49-7-15,-8 21 1 0,-9 12-1 16,1 11-6-16,5 2-17 16,12 0-7-16,13-8 1 15,11-8-6-15,0-11 7 16,20-12 30-16,14-11 5 16,5-2 59-16,8-14 3 15,2-12-11-15,-5-8-5 16,-7-2-5-16,-8-6-5 15,-12-2-14-15,-8-2-13 16,-9 2-9-16,0 3-24 16,-11 11-51-16,-16 15-59 15,-11 15-55-15,5 0-129 16,6 15-239-16</inkml:trace>
  <inkml:trace contextRef="#ctx0" brushRef="#br0" timeOffset="75482.4415">28635 9663 1069 0,'0'0'133'0,"0"0"-85"16,0 0-13-16,0 0 37 0,0 0-19 16,0 0-33-16,0 0-20 15,4-2-88-15,0 2-208 16,1 0-333-16</inkml:trace>
  <inkml:trace contextRef="#ctx0" brushRef="#br0" timeOffset="75771.6312">29024 9436 971 0,'0'0'97'15,"0"0"-65"1,0 0-32-16,0 0 0 0,0 0-6 15,0 0-9-15,0 0 5 16,34 83 9-16,-29-33-4 16,-5 10 5-16,0 4 19 15,-10-1 0-15,-14-4 7 0,-5-6-4 16,-7-7-2 0,-6-6 2-16,-6-10-19 15,-37-10-3-15,13-10-100 16,9-10-202-16</inkml:trace>
  <inkml:trace contextRef="#ctx0" brushRef="#br0" timeOffset="75941.68">28895 9431 738 0,'0'0'113'0,"0"0"-23"15,0 0 11-15,123-67-20 16,-86 51-7-16,2 6-54 15,-4 6-20-15,14 4-35 16,-8 4-190-16,-8 6-267 0</inkml:trace>
  <inkml:trace contextRef="#ctx0" brushRef="#br0" timeOffset="76939.532">29187 9332 405 0,'0'0'147'15,"0"0"-38"-15,0 0-19 16,0 0-24-16,138-46-37 15,-95 40-29-15,1 6-13 16,-10 0-138-16,-16 0-434 0</inkml:trace>
  <inkml:trace contextRef="#ctx0" brushRef="#br0" timeOffset="77760.462">30225 9322 489 0,'0'0'202'15,"0"0"-36"-15,0 0-46 0,0 0-23 16,0 0-5-1,0 0-44-15,0 0-6 0,3-10-3 16,-3 10-7-16,0 0-9 16,0 0-13-16,0 0-10 15,-5 16-19-15,-17 14-2 16,-9 15 21-16,-7 10 11 16,2 4-9-16,5-3 5 15,11-10-7-15,13-10-12 16,7-12 12-16,16-10 0 15,64-14 4-15,92-16 102 16,89-38 18-16,30-12-73 16,-8-2-31-16,-67 15-13 15,-87 21-7-15,-42 13-7 16,-35 8-25-16,-23 5-56 0,-4 2-56 16,-23 4-34-16,-2 0-111 15,-8 12-207-15</inkml:trace>
  <inkml:trace contextRef="#ctx0" brushRef="#br0" timeOffset="95201.481">16555 5999 74 0,'0'0'147'16,"0"0"-89"-16,0 0-19 0,0 0-16 16,0 0-22-1,0 0 7-15,-14-18 31 16,9 16 15-16,1-2-36 16,0 3-5-16,-2-2 35 0,6 3 20 15,0 0-16-15,0 0-12 16,0-1-15-16,0 1-12 15,0 0 23-15,0 0 16 16,0 0 11-16,0 0 2 16,0 0-16-16,0 0-15 15,0 0-25-15,0 0-9 16,-2 1-1-16,-2 16 1 16,-5 6 0-16,-2 9 13 15,-2 3-3-15,-3 3 5 0,0 2-14 0,1 2 6 31,3 2-5-31,2-4 0 16,8-6-2-16,2-5-7 0,0-10 7 16,17-9-1-16,24-10-8 15,44-7 9-15,56-50 51 16,63-35-6-16,29-20 1 16,12-10-19-16,-11 3-21 0,-20 13 4 15,-2 7-10 1,-20 23-14-16,-28 22-6 15,-39 30 5-15,-38 20-28 16,-31 4-60-16,-12 44-98 16,-11 2-93-16,-10 4-227 0</inkml:trace>
  <inkml:trace contextRef="#ctx0" brushRef="#br0" timeOffset="101607.9377">17557 11718 424 0,'0'0'78'16,"0"0"-66"-16,0 0-12 15,0 0 7-15,0 0 29 16,0 0-16-16,-58-1-4 16,58 1 3-16,0-3 10 0,0 3-5 0,0 0-9 31,0 0-2-31,0 0 7 16,-3 0 56-16,3 0 1 15,0 0-37-15,0 0-15 16,0 0-8-16,0 0 2 0,0 0 1 15,0 0 12-15,0 0-12 16,0 0-7-16,0 0-12 16,16 0-1-16,14 0 2 15,20 0 17-15,37 0 8 16,40-3 3-16,39-14-6 16,15-5-1-16,-7 0-12 15,-18 2 1-15,-40 4-5 16,-26 6-6-16,-24 2 6 0,-12 6-6 15,2 0-1 1,-3 2 1-16,-4 0-1 16,-13 0-1-16,-16 10-23 15,-9 8-41-15,-11 18-58 16,-9-2-61-16,-11-6-174 0</inkml:trace>
  <inkml:trace contextRef="#ctx0" brushRef="#br0" timeOffset="102525.1114">17532 11951 489 0,'0'0'125'16,"0"0"12"-16,0 0-24 15,0 0-9-15,0 0-13 16,0 0-11-16,0 0 4 15,12-56-12-15,-12 56-5 16,0 0-28-16,0 0-22 16,0 2-17-16,0 14-10 0,-2 10 1 15,-6 10 7-15,2 6 2 16,3 1 2-16,3-7-2 16,0-9-13-16,0-10-22 15,13-11 3-15,12-6 3 16,8-2 29-16,6-16 9 15,1-4-1-15,-11 1-8 16,-10 9 1-16,-7 6 8 16,-10 6-9-16,-2 0 0 15,0 0-6-15,0 0-7 0,0 0-7 16,0 6-7 0,2 10 25-16,7 5-4 15,5 4 5-15,3 2 1 16,10 0-1-16,4 0-1 15,12-3 1-15,3-8 1 0,8-8 0 16,2-6 52-16,-5-2-16 16,-8-2-10-16,-10-12-1 15,-16-4 7-15,-9-4-8 16,-8-6-12-16,-8-11-12 16,-19-2-102-16,-4-4-66 15,-6-5-73-15,5 12-51 16,10 6-350-16</inkml:trace>
  <inkml:trace contextRef="#ctx0" brushRef="#br0" timeOffset="102799.5502">18317 12086 159 0,'0'0'786'15,"0"0"-684"-15,0 0-81 16,0 0-21-16,0 0-20 0,0 0 12 16,0 0 7-1,17 76 2-15,-10-42 4 16,4 2-5-16,10 0-28 0,-2-8-132 15,-3-16-440-15</inkml:trace>
  <inkml:trace contextRef="#ctx0" brushRef="#br0" timeOffset="103750.704">21487 11863 542 0,'0'0'150'0,"0"0"3"16,0 0-17-16,0 0-22 16,0 0-19-16,0 0-32 15,0 0-29-15,0-8-6 16,9 8-21-16,18-2-6 15,37-6 0-15,55-4 1 16,68-4 30-16,27 0-6 16,0 2-14-16,-30 10-1 15,-67 4-11-15,-40 0 0 0,-37 6-40 0,-40 32-117 16,0-4-121 0,-24-2-241-16</inkml:trace>
  <inkml:trace contextRef="#ctx0" brushRef="#br0" timeOffset="104564.9481">21552 12065 373 0,'0'0'230'16,"0"0"-73"-16,0 0-18 15,0 0-53-15,0 0-41 16,0 0-29-16,0 0-15 16,0-12 2-16,0 12-3 15,0 0-2-15,-2 0 1 16,-8 12 1-16,-3 14 9 16,-5 11 8-16,-2 11-5 15,2 4-2-15,3 4-9 0,8-4 0 16,7-10 0-1,0-12-1-15,11-14 11 16,21-16-1-16,12-2 32 0,12-28 16 16,6-12-26-16,-4-2 0 15,-11-2 9-15,-11 8-10 16,-15 7-4-16,-9 9-1 16,-8 11-16-16,-4 7-10 15,0 4-18-15,0 0-27 16,0 0-46-16,0 0 13 15,0 8 52-15,5 6 11 16,6 4 7-16,5 0 7 16,4-2 0-16,4 0 1 15,5-2 10-15,0-6 18 16,-5-4 8-16,-5-4-1 16,-4 0 8-16,-3 0 15 15,-2-14-11-15,-1-6-8 0,-7-6-20 16,-2-4-19-16,0 0-18 15,-8-1-73-15,-17 8-123 16,4 6-93-16,6 6-243 0</inkml:trace>
  <inkml:trace contextRef="#ctx0" brushRef="#br0" timeOffset="105209.7868">22298 12169 189 0,'0'0'263'16,"0"0"-80"-16,0 0-27 15,0 0-26-15,0 0-30 16,0 0-18-16,0 0-30 16,27-82-24-16,-14 74-15 15,7 0-13-15,5 2-1 16,0 2 0-16,-2 3 0 15,-2 1-15-15,-15 5-42 16,-6 26-11-16,-8 13 24 0,-30 14 33 0,-12 8 12 16,-3 0 1-1,2-4-1-15,10-11 3 16,12-14-2-16,12-10-1 16,11-13 0-16,3-9 0 15,3-5 0-15,0 0 6 16,20-10 20-16,7-9-3 0,2-2-15 0,-2 2 2 31,0 6-4-31,-8 8-6 0,-3 2-18 16,-3 3-16-16,-1 0 1 15,-4 0 14-15,-1 3 3 16,-1 1 6-16,4 1 10 16,3-3-1-16,3 1 1 15,1-3 29-15,6 0 28 16,1 0 5-16,-1-10-1 15,-4-5 1-15,-3-1-22 16,-5-2-16-16,-6-2-24 16,-5-8-73-16,0 4-109 15,-13 2-331-15</inkml:trace>
  <inkml:trace contextRef="#ctx0" brushRef="#br0" timeOffset="107463.6658">23780 3625 91 0,'0'0'147'16,"0"0"-60"-16,0 0 1 15,0 0-25-15,0 0 24 16,0 0 12-16,0 0-19 0,0-38-11 0,0 36 22 31,0 0-7-31,0 0-16 16,0 2-13-16,0 0-9 15,0 0-10-15,0 0-18 0,0 0 5 16,-3 0-6 0,1 0 3-16,0 0-2 0,0 0-5 15,-7 0-6-15,-2 0-1 16,-5 0-6-16,-2 0 0 16,3 2-1-16,-1 4-6 15,3 4 7-15,-1 6-13 16,3 4 0-16,5 7-18 15,6 2-11-15,0 4 15 16,0-1-1-16,13-4-1 0,7-8 10 16,5-8 4-1,-1-10 15-15,3-2 5 16,-5-8 42-16,1-16 6 16,-6-5-4-16,-5-1 2 15,-4-2-28-15,-6-1-1 16,-2-6-12-16,0 1-10 15,0 0 0-15,-10 6-13 0,0 6-8 16,4 14-8-16,-5 10-26 16,-28 22-111-16,4 18-90 0,-3 4-50 15</inkml:trace>
  <inkml:trace contextRef="#ctx0" brushRef="#br0" timeOffset="113514.2954">27360 3553 136 0,'0'0'216'16,"0"0"-96"-16,0 0-13 16,0 0-12-16,0 0-27 15,0 0-21-15,0 0-9 16,31-48-9-16,-31 46 7 0,0 0 25 15,0 2-9 1,0 0-16-16,0 0-6 0,0 0-8 16,0 0-2-16,0 0 8 15,0 0 5-15,0 0-1 16,0 0-6-16,0 0-3 16,0 0-6-16,0 0-8 15,0 0-9-15,0 0-8 16,0 0-20-16,0 12-8 15,-4 8 26-15,-5 4 7 16,-2 4 3-16,2 4-6 16,4 4 6-16,3 0-9 15,2 0-2-15,0-1-30 16,18-7-10-16,6-6-2 16,7-12 14-16,4-10 39 15,-2 0 4-15,0-18 54 0,-4-9 19 0,-5-6-6 16,-4-2-25-1,-6-3-7-15,-3 0 6 16,-7-2-22-16,-1 2-1 16,-3 4-12-16,0 2-9 15,-5 8 1-15,-13 4-2 16,-3 8-26-16,-9 4-54 0,-5 8-13 16,-21 4-19-1,9 16-60-15,11 2-100 0</inkml:trace>
  <inkml:trace contextRef="#ctx0" brushRef="#br0" timeOffset="124311.8124">19996 13646 463 0,'0'0'10'15,"0"0"3"-15,0 0 117 16,0 0-45-16,0 0-25 15,0 0 10-15,-46-64-26 0,42 57 3 16,1 1 5 0,0 2-14-16,1 0-2 0,2 2-11 15,0 2-17-15,0 0-7 16,0 0-1-16,0 0-1 16,0 0-1-16,0 0 1 15,0 0 0-15,0 0 1 16,0 0 0-16,0-2 0 15,8 2 0-15,11-4 1 16,16 0 11-16,11-2-11 16,9 0 5-16,10 0-5 15,4 0 6-15,-3 0-1 16,-1 2-6-16,-5 2 0 16,-6 2 0-16,-7 0 0 15,-3 0 0-15,-4 0 0 16,3 0 0-16,-3 0 1 15,-2 0 0-15,1 2 10 0,-2-2 11 16,-2 0 1 0,-1 0-1-16,-3 0-9 0,0 0-6 15,-6-2 3-15,-6 0-10 16,-3 2 7-16,-7 0-6 16,-5 0-1-16,-4 0 0 15,0 0-1-15,0 0-9 0,0 0-19 16,0 2-19-1,-6 16-1-15,-36 16-44 16,3-2-123-16,-1-7-308 0</inkml:trace>
  <inkml:trace contextRef="#ctx0" brushRef="#br0" timeOffset="125810.9474">22447 13493 101 0,'0'0'160'0,"0"0"-49"16,0 0-23-16,0 0-27 15,0 0-22-15,0 0 11 16,0 0 24-16,-2-8 33 0,0 4-3 15,0-2-10 1,0 0-13-16,-4 2-5 16,4 0-25-16,2 2-13 15,0 2-11-15,0 0-14 16,0 0-12-16,0 0-1 0,0 0-1 16,0 0-8-16,0 0 8 15,0 0-4-15,0 0 3 16,0 0-5-16,16 0 2 15,13 0 5-15,13 0 2 16,14 0-1-16,13 0 14 16,7 0-14-16,0 0 7 15,-5 0-7-15,-11 0-1 16,-15 0 0-16,-14 0 0 16,-8 0 0-16,-6 0 0 15,-1 4-1-15,-3 0 0 16,1 0 0-16,-1 2 1 0,-2-2 0 0,-2 0-2 15,-2-2 2 1,-3 0 0-16,-2-2 0 16,0 2 0-1,-2-2 1-15,0 0-1 0,3 0 6 16,-3 0-6-16,0 0 0 16,0 0 1-16,0 0-1 15,0 0 0-15,0 0-1 16,0 0 1-16,0 2-29 15,0 2-74-15,-13 8-108 16,-14 2-40-16,-4-4-141 0</inkml:trace>
  <inkml:trace contextRef="#ctx0" brushRef="#br0" timeOffset="133605.3722">25431 13627 46 0,'0'0'171'0,"0"0"-88"16,0 0-51-16,0 0-32 15,0 0-33-15,0 0-70 16,-16-4-93-16</inkml:trace>
  <inkml:trace contextRef="#ctx0" brushRef="#br0" timeOffset="136173.1973">25398 13583 165 0,'0'0'124'15,"0"0"-59"-15,0 0-35 16,0 0-11-16,0 0-12 0,0 0-7 16,0 0 1-16,0 0-1 15,0 0-10-15,0 0 9 16,0 0-6-16,0 0 7 16,0 0 0-16,0 0-1 15,0 0 1-15,0 0-8 16,0 0 0-16,0 0 6 15,0 0-6-15,0 0 6 0,0 0 1 16,0 0 0 0,0 0 1-16,0 3 0 15,0-3 1-15,0 0-1 16,0 0 2-16,0 0 8 0,0 0 11 16,0 0 13-1,0 1 7-15,0-1-9 0,0 0-13 0,0 0-5 16,0 0-2-1,0 0-6-15,0 0 1 16,0 0 2-16,0 0 22 16,0 0-6-16,0 0 2 15,0 0 9-15,0 0 3 16,0 0 5-16,0 0-8 0,0 0-12 0,0 0-8 31,0 0-4-31,0 0-4 16,0 0 1-16,4 0-7 15,7 2 11-15,3 2 28 0,5 3-1 16,6-3 7 0,8 1-13-16,5 0-13 0,5-1-6 15,3 0-4-15,-1-3 10 16,-3-1 2-16,-6 3 2 16,-3-3 1-16,-4 0-11 15,2 0 2-15,2 1-3 16,1-1-5-16,2 0 3 15,-2 0-12-15,3 0 2 16,1 0-1-16,2 0 6 16,3 0-7-16,1 2 0 15,3 1 1-15,4 1-1 16,0 0 0-16,3 2 1 16,0-2-1-16,-4 1 1 15,6-2 6-15,0 1-7 16,6-2 0-16,5 2 0 0,-2-4 8 15,-1 4-7-15,-2-3 0 16,-8 3-1-16,-7-1 7 16,-11-1-7-16,-9-2 1 15,-10 0-1-15,-1 0 6 16,-5 0 17-16,5 0 6 16,1 0-13-16,1-5-7 15,4 0-9-15,-2 1 0 16,3 0 1-16,0-2-1 15,-2 2 0-15,4 0 1 16,0 0-1-16,1 2 1 0,3-2-1 16,3-3 0-16,3 3 0 15,1 1 1-15,-3-1-1 16,-2 0 1 0,-6 0-1-16,-10 1 0 0,-5 3-1 15,-6 0-20-15,-4 0-37 16,0 0-48-16,-31 15-3 15,-7 5-118-15,-5 2-83 0</inkml:trace>
  <inkml:trace contextRef="#ctx0" brushRef="#br0" timeOffset="150964.8065">15921 11145 103 0,'0'0'140'16,"0"0"-65"-16,0 0-16 15,0 0 183-15,0 0-122 16,0 0-48-16,-4-30 2 15,0 22-31-15,2 4-1 16,2 0-4-16,0 2-8 16,-3 2-23-16,3 0-6 15,0 0-1-15,0 0-5 0,0 0-3 16,0 0-7-16,0 0 4 16,0 0 9-16,0 6-5 15,5 8 7-15,10 6 5 16,3 4 2-16,5 4 2 15,0 2-8-15,0-2 2 16,2 0 3-16,-3-3-5 0,0-6 0 16,7-6 9-1,6-9-9-15,15-4 22 16,14-15 30-16,30-27-2 16,35-22-12-16,34-20-17 15,12-3-16-15,-7 7 7 0,-12 16-5 16,-18 16 4-1,-2 10-12-15,-5 10 1 0,-19 14-2 16,-26 12-4 0,-23 2-58-16,-8 40-55 0,-12 4-108 0,-14 5-71 15</inkml:trace>
  <inkml:trace contextRef="#ctx0" brushRef="#br0" timeOffset="155516.7311">2455 11811 517 0,'0'0'258'0,"0"0"-100"15,0 0-45-15,0 0-50 16,0 0-31-16,0 0-13 16,0 0-10-16,17-10-9 15,-14 10 0-15,2 0 1 16,1 0 1-16,3 0 6 15,4 0 6-15,5 0-5 16,7 0 4-16,10 0 4 16,13 0-5-16,11 0 8 0,11 0 2 15,7 0-9 1,8-4 0-16,6-6-12 0,18-4 11 16,30-8-11-1,25-7 18-15,10-3 7 0,-26 4-17 16,-44 6 4-16,-42 12 1 15,-24 2-13-15,-7 4 6 16,-4 0-7-16,-7 2-8 0,-11 2 6 0,-7 0-4 31,-2 0 6-31,0 0 0 16,0 0 0-16,0 0 1 16,0 0-1-16,0 0-1 15,0 0-80-15,-2 14-126 0,-9 6-171 16,-3-4 79-16</inkml:trace>
  <inkml:trace contextRef="#ctx0" brushRef="#br0" timeOffset="158998.3603">24466 3653 385 0,'0'0'164'15,"0"0"-63"-15,0 0 12 16,0 0 5-16,0 0-24 15,0 0-16-15,0 0-18 0,0 0-7 16,0 0 1-16,0 0-21 16,0 0-11-16,0 0-8 15,0 0-13-15,0 0 0 16,0 0-1-16,0 0-1 16,0 0 0-16,0 0-5 15,0 0-2-15,5 0-2 16,1 0 2-16,7 0 7 15,5 0 1-15,5 0 21 16,-1 0 8-16,-2 0-13 16,0 0-9-16,2 0-7 0,5 0-6 15,6 0-33 1,10 0-29-16,8 0-39 0,-11 0-52 16,-20 2-147-16</inkml:trace>
  <inkml:trace contextRef="#ctx0" brushRef="#br0" timeOffset="160521.4134">20146 15356 215 0,'0'0'222'16,"0"0"-34"-16,0 0-50 15,0 0-29-15,0 0 8 16,0 0-16-16,0 0 3 15,-7 0-1-15,7 0-16 16,0 0-16-16,0 0-35 16,0 0-18-16,0 0-18 0,9 0 0 15,20 0-11 1,20-4 11-16,22-2 0 0,16-2 5 16,9-6-3-16,2 2-2 15,0 2 0-15,0-2 2 16,2 2 4-16,0 2 1 15,-2-1-6-15,-6 4 11 16,-16 1-11-16,-18 0 1 16,-20 2-1-16,-19 2 0 0,-11 0 0 15,-6 0-1-15,-2 0-1 16,0 0-23 0,-2 0-62-16,-32 0-65 15,3 0-125-15,-8 0-693 0</inkml:trace>
  <inkml:trace contextRef="#ctx0" brushRef="#br0" timeOffset="162407.1922">28196 3579 466 0,'0'0'203'15,"0"0"-41"-15,0 0 1 16,0 0-33-16,0 0-44 16,0 0-17-16,-3 0-27 0,1 2-10 15,2-2-9 1,0 0-7-16,0 0 2 16,0 0-17-16,0 0 1 0,0 0-1 15,0 0-1 1,0 0 0-16,0 0 0 0,0 0-10 15,0 0 10-15,0 0-13 16,0 0 0-16,0 0 13 16,0 0-11-16,9 0 10 15,9 0-6-15,4 0 7 16,7 0 2-16,-2 0-2 16,-2-2-1-16,-6-2-12 15,-5 2-39-15,-5 2-68 16,-3 0-135-16,-6 0-160 0</inkml:trace>
  <inkml:trace contextRef="#ctx0" brushRef="#br0" timeOffset="164156.1065">21986 15310 438 0,'0'0'177'0,"0"0"5"15,0 0-30-15,0 0-54 16,0 0-37-16,0 0-22 16,0 0-7-16,-16 0-18 15,14 2 12-15,2-2 3 16,0 0-3-16,0 0 0 0,0 0-10 0,0 0 0 31,0 0 3-31,0 0 9 16,0 0 2-16,0 0-7 15,0 0 1-15,0 0 5 16,4 0-19-16,14 0-9 0,16 0 0 16,15 0 0-1,16-8 6-15,8 2-6 0,10-4-1 16,4 2 0-16,4-2-13 15,5-2-3-15,4-1 0 16,0 2 9-16,-9 3 7 16,-12 0-1-16,-21 3 1 15,-23 5-1-15,-15 0-6 16,-11 0 0-16,-7 0 6 16,-2 0 1-16,0 0-9 15,0 0-52-15,0 0-49 0,-11 9-75 16,-2-5-57-16</inkml:trace>
  <inkml:trace contextRef="#ctx0" brushRef="#br0" timeOffset="169554.7183">31955 15326 586 0,'0'0'107'0,"0"0"1"16,0 0-19-1,0 0-19-15,0 0 3 16,0 0-13-16,-5-2-12 16,5 2-2-16,0 0 1 15,0 0-8-15,0 0 1 0,0 0-5 16,0 0-4-16,11 0-11 15,40-8-11-15,77-6 12 16,80-4-3-16,45 6 2 16,7 8 2-16,-28 4-13 15,-42 8-9-15,-24 8 2 16,-16 0-2-16,-32-4 1 16,-38-2 6-16,-37-2-6 15,-28-4-1-15,-13 2-11 16,5 2-43-16,-7 0-88 0,-38 10-73 15,-9 0 9 1,-21-8-191-16</inkml:trace>
  <inkml:trace contextRef="#ctx0" brushRef="#br0" timeOffset="210033.0744">16904 6724 65 0,'0'0'113'15,"0"0"-112"-15,0 0-1 16,0 0-11-16,0 0 11 16,0 0 14-16,-2 0 151 15,2-3-31-15,0 3-68 16,-2-1-18-16,2-2 0 16,-2 1-12-16,2 2-12 15,0 0-6-15,0 0-1 16,0 0 2-16,0 0 20 15,-3 0 10-15,3 0 19 16,0 0-15-16,0 0-1 16,0 0-13-16,0 0-19 15,0 0-5-15,0 0-14 0,0 0 1 16,-2 0 15-16,2 0-10 16,0 0 1-16,0 0 1 15,0 0-9-15,0 0 0 16,0 0-9-16,0 0-7 15,0 0 15-15,0 0-15 16,0 0 7-16,0 0 8 16,0 0-15-16,0 0 3 0,0 0-3 0,7 0-9 31,12 0 25-31,8 0 20 16,6 0 4-16,4 0 2 15,-4 0-14-15,-4 0-4 16,-5 0-6-16,-4 2-1 15,-2-2 10-15,-2 0-10 16,-2 0 9-16,-2 0 2 0,1 0 12 0,-1 0-1 16,-5 0-14-16,-3 0-7 31,-2 0 7-31,-2 0-9 0,0 0 0 16,0 0-2-16,0 0-17 15,0 8-69-15,-17 19-137 16,-8-4 60-16,-4-2-144 0</inkml:trace>
  <inkml:trace contextRef="#ctx0" brushRef="#br0" timeOffset="211090.5498">19381 6717 209 0,'0'0'218'16,"0"0"-88"-1,0 0-29-15,0 0-35 16,0 0-8-16,0 0 13 0,0 0 13 16,0 0-16-1,0 0-22-15,0 0-13 0,0 0-23 16,0 0-8-16,0 0-2 15,0 0-1-15,0 0 0 0,0 0-16 16,18 0 4 0,14 0 13-16,14 0 2 15,8 0 11-15,-1 0-6 16,-3 0-5-16,-15 0 9 16,-11 0-11-16,-10 0 0 15,-8 0 0-15,-6 0 1 16,0 0-1-16,0 0 0 15,0 0-6-15,0 0-11 0,0 0-61 16,5 0-48 0,-3 3 44-16,-2 11-22 0,0-3-46 15,-20 0-377-15</inkml:trace>
  <inkml:trace contextRef="#ctx0" brushRef="#br0" timeOffset="216781.9974">17436 11672 103 0,'0'0'164'0,"0"0"-77"16,0 0-14-16,0 0 12 15,0 0 15-15,0 0-38 16,2-36-14-16,-2 32 2 0,0 2-1 16,0 0 19-16,0 0-10 15,0 2-35-15,0 0-3 16,0 0-7-16,0 0-4 16,0 0 0-16,0 0-7 15,0 0-2-15,0 0 1 16,0 0-1-16,0 0 0 15,0 0-3-15,10 0-3 16,9 0 6-16,8 0 0 16,9 0 1-16,7 0 14 0,3 0-15 15,6 0 1 1,0 0 11-16,-2 0-12 16,-5 0 11-16,-8 0-11 15,-8 0 0-15,-5 2 4 16,-1 0-4-16,-5 0-1 0,-3 1 1 15,-1-2 0-15,-3 1 0 16,-3-2 0 0,2 2 0-16,-1 0 1 0,-3 0-1 15,1 0 0-15,0-2 0 16,-3 2 0-16,1 0 0 16,3 1-1-16,1 0 1 15,1-1 0-15,3 0 0 16,-2 0 1-16,0 0-1 15,-2-2 1-15,-5 0 25 0,1 0-11 16,-3 0-2 0,1 0-3-16,1 0-10 0,0 0 1 15,3 0-1-15,1 3 1 16,4-2-2-16,1 2 1 16,-1 0 0-16,1-1 0 15,-5 0 1-15,0 0-1 16,-4 0 0-16,-2-2 0 15,-2 3 0-15,0-3 0 16,0 0 0-16,0 0-1 16,0 0 0-16,2 0 1 15,1 1-11-15,-1 2 9 16,2-2 2-16,-2 3-1 16,-2-2-8-16,0-2 9 15,0 0 3-15,0 0 11 16,0 0-8-16,-13 0-4 0,-9 0 10 0,-5 0-12 15,-4 0 0-15,-3 0 0 16,-1 0 1 0,-12 4 0-16,-8 7-1 15,-17 4-8-15,-10 3 8 16,-9-1-23-16,-1-3 9 16,9-4 5-16,12-6 9 15,13-2-1-15,11-2 0 16,7 0 1-16,7 0-1 15,6 0 1-15,7 0 0 16,2 0 0-16,10 0 0 16,0 0-2-16,6 0 2 0,2 0 0 15,0 0 3 1,0-4 4-16,0 0 2 0,0 0-6 16,0 0-3-16,0 2 0 15,18 0-15-15,12-2 0 16,11 2 14-16,13-2-7 15,11 4 7-15,8 0 1 16,5 0 0-16,2 0 0 16,-4 0-12-16,-5 0-11 15,-8 6-4-15,-8 2 7 16,-7 0 11-16,-4 0-4 16,-4-2 2-16,3 2 10 0,-1-4 1 15,0-1-1-15,3-3 1 0,-1 0-2 16,5 0 0-1,3-3-5-15,3-8 6 16,-4 0 1-16,-1 3 0 16,-11 0 0-16,-10 2 0 15,-8 2 0 1,-12 1 0-16,-7 3 2 0,-2 0 25 16,0 0 11-16,-19 0-38 15,-10 9-38-15,-17 17-72 16,6-4-100-16,9-4-281 0</inkml:trace>
  <inkml:trace contextRef="#ctx0" brushRef="#br0" timeOffset="218506.4852">21376 11771 84 0,'0'0'166'16,"0"0"-84"-16,0 0-27 15,0 0 4-15,0 0-20 16,0 0-3-16,0 0-6 16,0 0-8-16,0 0-5 15,0 0-5-15,0 0-6 16,0 0 11-16,0 0-1 0,0 0 20 16,0 0-2-16,0 0-18 0,0 0-8 0,4 0-8 31,8 0-8-31,9 0 8 15,12 0 2-15,6 0 15 16,7 0 5-16,4 0-14 16,-2-2-2-16,4 0-6 15,-3 0 0-15,0 2 0 16,0-3 0-16,2 2-1 16,0 1 1-16,-1-3 0 0,-6 3 2 15,-7 0-2 1,-7-1 0-16,-10 1 1 15,-5-3-1-15,-5 3 2 16,-4-1 0-16,3 1-2 16,2-2 15-16,2 2-2 0,4 0-12 15,-2-3 0-15,1 2 5 16,-6-2-3-16,1 3-2 16,-3 0-1-16,-4 0 0 15,-2 0 1-15,-2 0-1 16,0 0 0-16,0 0-1 15,0 0 1-15,0 0-1 16,4 0 1-16,1 0 0 0,1 0 0 0,6 0 1 31,-1 0-1-31,-3 0 0 16,2 0 1-16,-6 0-1 16,-1 0 1-16,-3 0 9 0,0 0-10 15,0 0 1 1,0 0 0-16,0 0-1 0,0 0 0 15,0 0-11-15,0 0-4 16,0 0 14-16,0 0-9 16,0 0 9-16,0 0 0 15,0 0 0-15,0 0 1 16,0 0 0-16,0 0 0 16,0 0 15-16,0 0-15 15,0 0 6-15,0 0-6 16,0 0-2-16,2 0-4 15,2 0-20-15,0 0 15 16,3 0 11-16,0 0 0 0,0 0 0 16,-1 0 0-1,-4 3 0-15,3-3 0 0,-5 0 0 16,2 1 0-16,-2-1 5 16,0 0-5-16,0 0 1 15,0 0-1-15,0 0 0 16,2 0 0-16,0 0 0 15,3 0 0-15,2 0 0 16,-3 0 0-16,1 0 0 16,-3 0 0-16,2 0 0 15,-2 0 7-15,2 0-7 16,0 0-7-16,-2 0 7 16,-2 0 0-16,2 0 0 15,-2 0 0-15,0 0-1 16,0 0 1-16,0 0 0 0,0 0 0 15,0 0 0-15,0 0 0 16,0 0 2-16,0 0-2 16,0 0 0-16,-4 0 0 15,-8 0-7-15,-3 0-12 16,-6 6-34-16,-21 11-66 16,4-3-64-16,0-2-208 0</inkml:trace>
  <inkml:trace contextRef="#ctx0" brushRef="#br0" timeOffset="231684.7895">6690 3579 166 0,'0'0'199'16,"0"0"-121"-16,0 0-6 16,0 0 67-16,0 0-9 15,0 0-13-15,4 0-32 16,-4 0-23-16,3 0-10 15,-3 0-10-15,0 0 13 0,0 0-13 16,0 0-7 0,0 0-22-16,0 0-13 0,0 0-15 15,0 8-25 1,-15 10-15-16,-8 12 30 16,-2 8 15-16,-1 10 10 0,8 2-1 15,7 1-12 1,11-5 13-16,0-6-11 15,9-6 9-15,20-10 2 0,11-12 2 0,14-12 7 16,10-8 9 0,7-30 1-16,1-12 4 15,-12-7 2-15,-16-1 8 16,-17 3 43-16,-22-2-5 16,-5 5-42-16,-32 6-29 15,-15 6-19-15,-8 16-36 16,-3 14 10-16,0 10-40 15,9 16-37-15,-6 62-70 0,12-6-48 16,9 0-302-16</inkml:trace>
  <inkml:trace contextRef="#ctx0" brushRef="#br0" timeOffset="232256.172">7361 3685 631 0,'0'0'204'0,"0"0"-154"16,0 0-37-16,0 0 38 15,0 0 4-15,154 0-5 16,-92 0-29-16,7 8-21 16,24 8-2-16,-18 0-148 0,-23-7-392 15</inkml:trace>
  <inkml:trace contextRef="#ctx0" brushRef="#br0" timeOffset="232649.5942">8419 3206 636 0,'0'0'182'15,"0"0"-127"-15,0 0-3 16,0 0-52-16,0 0 0 15,0 0-16-15,0 0 16 16,14 96 4-16,-8-43 24 16,-1 6 8-16,-3 6 24 15,0 1-28-15,-2 2-9 16,0 3-5-16,0 2-10 16,0 4 0-16,0-1-8 15,0 16-11-15,0-17-126 16,10-25-167-16</inkml:trace>
  <inkml:trace contextRef="#ctx0" brushRef="#br0" timeOffset="233096.3957">8011 4233 396 0,'0'0'135'16,"0"0"-62"-16,0 0-2 16,0 0 18-16,0 0-11 15,0 0-59-15,0 0-18 16,40 0 6-16,5 0 24 16,13-6 31-16,11-4-4 15,10-2-21-15,0 0-4 16,4 0-11-16,0-1-2 15,-4 2-4-15,-8-1-15 16,-10 2 6-16,-14-1-4 0,-20 8-3 16,-16 0 0-16,-27 3-61 15,-24 0-141-15,-9 3-347 0</inkml:trace>
  <inkml:trace contextRef="#ctx0" brushRef="#br0" timeOffset="233755.2165">8426 3256 139 0,'0'0'89'0,"0"0"-50"16,0 0 36-1,0 0-6-15,0 0-11 0,0 0-9 16,0 0 3 0,0 0 20-16,0 0-3 0,0 0 9 15,0 0-8-15,0 0-17 16,0 0-18-16,0 0-28 15,-2 0-6-15,-1 4 1 16,-1 5-1-16,-7 4 9 16,-5 7 10-16,-1 5 5 15,-6 4-6-15,-2 7-11 16,2 3-7-16,0-1-1 16,7-4-36-16,7-8-183 0,9-20-424 0</inkml:trace>
  <inkml:trace contextRef="#ctx0" brushRef="#br0" timeOffset="250986.4699">25315 13619 61 0,'0'0'147'15,"0"0"-48"-15,0 0-13 0,0 0-11 16,0 0 10 0,0 0 7-16,4-4-36 0,-4 3-12 15,0 1 3-15,0 0-25 16,0 0-13-16,0 0-9 15,0 0-9-15,0 0 9 16,0 0-12-16,0 0 12 16,0 0 0-16,0 0-1 0,0 0-2 15,0 0-10 1,2 0 4-16,5 0 9 16,2 0 1-16,11 1 8 15,13 3 21-15,37 0 44 16,43 0 8-16,55 2-21 15,23 5-6-15,3 3-21 0,-14 1-19 16,-30 3-5-16,-15-1-9 16,-23 1-1-16,-25-10 1 15,-20 0-1-15,30 2-34 16,-9 0-89-16,-10-6-162 0</inkml:trace>
  <inkml:trace contextRef="#ctx0" brushRef="#br0" timeOffset="256625.6406">9030 3633 485 0,'0'0'169'0,"0"0"-58"15,0 0 21-15,0 0-37 16,0 0 3-16,0 0-15 16,0-64-27-16,0 58 8 15,0 4 0-15,0 0-13 16,0 2-25-16,0 0-13 15,0 0-7-15,-5 0-6 16,1 0-9-16,-7 0-10 16,-7 16-27-16,-9 12 30 15,-4 12 3-15,2 6 5 16,4 4-3-16,12-3-21 16,9-5 0-16,4-10 3 15,4-12-7-15,21-10 21 0,4-10 15 16,9 0 29-1,-1-26 33-15,-3-10 6 0,-7-6 16 16,-19-5-12-16,-8-3-16 16,-11-2-27-16,-31 4-29 15,-16 6-88-15,-14 16-49 16,-9 26-57-16,14 8-62 16,22 18-100-16</inkml:trace>
  <inkml:trace contextRef="#ctx0" brushRef="#br0" timeOffset="256949.0555">9836 3639 750 0,'0'0'165'16,"0"0"-60"-16,0 0-33 15,-120-26-40-15,80 26-23 16,0 2-6-16,5 22-3 15,8 10-12-15,8 10 1 16,15 6-7-16,4 3-9 16,18-3-12-16,24-6 17 15,12-14 21-15,8-16 1 16,7-14 0-16,-2-10 21 16,-5-28 11-16,-8-12 19 0,-16-10 4 15,-18-6-5 1,-20-5-32-16,-2 5-18 0,-58 6-2 15,-54 26-61-15,-46 34-85 16,-15 44-64-16,40 16-34 16,41 0-81-16</inkml:trace>
  <inkml:trace contextRef="#ctx0" brushRef="#br0" timeOffset="257964.6765">10436 3591 570 0,'0'0'212'0,"0"0"-95"16,0 0 3-16,0 0-42 15,0 0-58-15,0 0-20 16,0 0-39-16,-7 44 21 0,0-2 6 16,5 5 12-1,2-5-1-15,0-8-11 16,20-12 12-16,14-14 2 0,11-8 62 16,10-10 41-16,3-18-31 15,-5-8-3 1,-13-4-22-16,-13-1-11 0,-18-1 4 15,-9 2-32-15,-22 4-10 16,-52 12-88-16,-51 24-105 0,-35 30-24 16,17 16 6-1,34 4-54-15</inkml:trace>
  <inkml:trace contextRef="#ctx0" brushRef="#br0" timeOffset="258592.9966">7477 3757 72 0,'0'0'0'0,"0"0"-72"0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22:53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5842 15873 385 0,'0'0'120'0,"0"0"-53"15,0 0-32-15,0 0 144 16,0 0-37-16,0 0-54 0,-2 0-39 16,2 0-4-1,0 0-5-15,0 0-11 0,0 0 15 16,0-8 19-16,2-16-9 15,17-14-47-15,10-8-7 16,7-12-5-16,5-3 4 16,-6 16-7-16,-8 4 8 15,-10 19 1-15,-7 12 0 16,-6 6-1-16,-4 4-15 16,2 0-15-16,-2 0-17 15,5 18-16-15,1 9 41 16,0 9 20-16,6 4 2 15,-1-4 0-15,7-6 0 16,9-6-1-16,9-8 0 16,14-10 1-16,18-6 7 0,9-12 12 15,4-12-9-15,-6-4 3 16,-8 2-12-16,-13 5 0 16,-12 6 0-16,-8 7 0 15,-10 4-1-15,-4 4-10 16,-2 0-22-16,2 4 20 15,4 10 5-15,8 4 5 16,3 4 2-16,12-8-2 16,14-2 2-16,10-12 0 15,13 0 2-15,10-18 6 16,-3-8-8-16,-4-2 9 16,-13 3-9-16,-14 6 0 15,-14 2 1-15,-13 12-1 16,-12 0-18-16,-7 5-2 15,-6 0-12-15,1 5 20 16,5 3 12-16,1 6-2 16,12-6 2-16,8 2 0 0,17-9 0 0,12-1 10 15,12 0-3-15,7 0 2 16,-1-10-8 0,-6 2-1-16,-10 3 5 15,-10 0-5-15,-11 5 0 16,-7 0 0-16,-5 0-2 15,-4 0-8-15,0 5 10 16,2 4-2-16,7 0 1 0,47-9-53 16,-8 0-129-1,2-14-675-15</inkml:trace>
  <inkml:trace contextRef="#ctx0" brushRef="#br0" timeOffset="6858.4032">22360 16132 484 0,'0'0'167'0,"0"0"-25"15,0 0-71-15,0 0-27 16,0 0 0-16,0 0 3 16,-10-70 14-16,10 62 26 15,0 2 1-15,0 2-49 16,0 0 25-16,0 2-3 15,0 2-7-15,0 0-31 16,2-2-18-16,13 0-5 16,18-10-11-16,21-2 2 15,17 0-22-15,12-7-11 0,-1 11 0 16,-4 1-17 0,-14 5 5-16,-10 4 22 0,-14 0 12 15,-6 0 11 1,-10 0 7-16,-4 4-14 0,-1 5 15 15,-2-4-1 1,3 0 1-16,9 2 0 0,9-1 1 16,13-6 10-16,12 0-1 15,8 0-8-15,6 0 11 0,2 0-12 16,-6 0 0 0,-9 0 7-16,-10 0-6 15,-7 0-1-15,-7 0 0 16,-2 4-6-16,-5 1 5 15,1 8 1-15,0-3-9 16,-8 6 8-16,1-2-15 0,-5 0 4 16,-4 4-3-16,0 0 15 15,-2-4 5-15,-1-2-4 16,3-4-1-16,7-2 13 16,6-6 6-16,13 0 11 15,8 0-13-15,8-4-11 0,-2-6-6 16,-5 6-11-1,-6 0-26-15,-9 4-32 16,-18 4-74-16,-11 12-46 16,-9 0-201-16</inkml:trace>
  <inkml:trace contextRef="#ctx0" brushRef="#br0" timeOffset="7798.0584">27260 15973 347 0,'0'0'166'0,"0"0"-18"0,0 0 18 15,0 0-83 1,0 0 12-16,0 0 11 16,0 0-22-16,-34-68-16 15,34 64-15-15,0 4-38 16,0 0-15-16,0 0-3 0,0 0-6 16,9 0-10-16,22 0 3 15,37 0 16-15,36-10 2 16,5-2-1-16,-6 2 12 15,-16 2-13-15,-32 6-10 16,-1 2-9-16,-5 0-29 16,-13 14-3-16,-12 4-12 15,-4 4 18-15,-2 5 25 0,0 1 8 16,8-6 11 0,13 0 1-16,16-4 0 15,34-4 7-15,36-10-6 16,-5 0 0-16,-6-4 9 15,-18 0-10-15,-30 0 1 0,1 2-1 16,-1 2-22-16,-20 4 22 16,-13-4-6-16,-8 0 4 15,-7-2 2-15,1 0 0 16,6 0 2-16,11 2-1 16,33 0-1-16,-7-4-14 15,-2 0-231-15</inkml:trace>
  <inkml:trace contextRef="#ctx0" brushRef="#br0" timeOffset="23365.213">17882 2777 110 0,'0'0'133'0,"0"0"-43"0,0 0-55 15,0 0-15 1,0 0 52-16,0 0-31 0,0-78-20 15,0 76-6-15,0 2-15 16,-2 0-20-16,-1 0-12 16,1 0 32-16,2 0 14 15,0 0-12-15,0 0 5 16,0 0 6-16,0 0 4 16,0 0-2-16,0 0-15 15,0 0-2-15,0 0-8 16,7 4 3-16,17 4 7 15,17 0 26-15,15-6 16 0,19-2 6 16,16 0-31 0,7 0 5-16,2-4 11 0,-6 0-24 0,-7 2-9 15,-11 2 0-15,-9 0-1 16,-7 6 1-16,-4 8-2 16,2-2 2-16,7 0-1 15,3 2 3 1,8-4-2-16,6 2 1 15,8-2 0-15,1-2 6 16,7-2-7-16,2-2 1 0,20-4 14 16,21 0-14-1,21-2 15-15,5-14 4 16,-30-2-1-16,-33 4 4 0,-40 4 2 16,-10 2-15-1,4 0 6-15,0 0-16 0,0 4 2 16,-7 0-1-16,-6 4-1 15,1 0 7-15,6 0-7 16,8 0-1-16,11 0 0 16,32 0 1-16,31 0 0 15,-8 0 0-15,-9 0 1 16,-24 0 1-16,-31 0-2 16,3 0 0-16,0 0-1 15,-12 2-5-15,-6 6 6 16,-2-2 0-16,8-2 0 0,27-4 2 15,36 0 0-15,40-10-1 16,-7-12 18 0,-24 4-18-16,-40 4 9 0,-32 8 0 15,-4 2-10-15,-5 2 6 16,-3 0-6-16,-14 2-10 16,-10 0 1-16,-1 2-2 15,4 6 10-15,9 4 0 16,18-4 1-16,40-4 24 15,55-4 39-15,57 0-3 16,26-8-28-16,-5-6-32 16,-64 8-17-16,-58-6-259 0</inkml:trace>
  <inkml:trace contextRef="#ctx0" brushRef="#br0" timeOffset="24783.8095">28383 2613 383 0,'0'0'225'16,"0"0"-114"-16,0 0-26 0,0 0-28 15,0 0 2 1,0 0-17-16,36-111-9 0,-28 105 12 16,-3 2 10-1,-3 2-22-15,-2 2-33 0,0 0-20 16,4 0-2-16,10 0-7 15,15 12 29-15,40 2 0 16,66-6 12-16,77-8 7 16,29-5-1-16,-7-18-10 15,-60 3 6-15,-76 8-14 0,-41 8 0 16,-18 4 0 0,-8 0-6-16,-4 0-10 15,-7 4-64-15,-12 10-2 0,-3 2 47 16,-2 4 27-1,1 0 7-15,2 2 0 0,11-1-4 16,6-2 5-16,18 2 6 16,17-6 8-16,33 2 21 15,38-3 5 1,34-2-9-16,7-5-13 0,-12 0-10 0,-41-3 3 16,-36 0-9-1,-21 0-1-15,-13-2 6 16,6 4-7-16,3 0 0 15,6 2-1-15,-2 4 1 16,0 0-1-16,11 0 1 16,30 4 0-16,44 0 0 15,44-2 0-15,16-2 0 0,-13 0 0 16,-23-4-33-16,-64 0-45 16,-23-6-152-16</inkml:trace>
  <inkml:trace contextRef="#ctx0" brushRef="#br0" timeOffset="31677.4308">731 2994 13 0,'0'0'42'0,"0"0"-25"16,0 0 311-16,0 0-21 15,0 0-118-15,0 0-111 16,31-49-53-16,-4 13-11 16,12-8-4-16,15-6-9 0,11-2 0 15,4 6 0-15,-5 8-2 16,-4 14 1-16,-6 14-23 16,-8 10-47-16,-3 10-21 15,-1 22 18-15,0 6 22 16,1 4 41-16,5 0 10 15,8-4 1-15,9-10 8 16,13-9 2-16,9-12 7 16,3-3 2-16,-6-4-7 15,-6 0-13-15,-11 2 6 16,-7 3-6-16,-2-4 0 16,2-1 1-16,11 0 1 15,25-14 6-15,33-28-1 16,-9 0-1-16,-12 4 1 15,-26 10-6-15,-33 16 0 0,-5 4-1 16,1 4-8-16,-11 4-3 16,-3 0-4-16,-2 8 10 15,6 2 5-15,12-4 0 16,14-6 2-16,14 0 18 16,12-6 2-16,7-10-1 15,-3 4-16-15,-8 4-5 16,-14 8 0-16,-14 0-16 15,-10 10-9-15,-8 6 8 16,-6 0 8-16,5-4 9 16,9-6 0-16,13-6 7 0,38-2 6 0,41-34-5 31,35-12 0-31,-9 2-2 16,-39 10-5-16,-43 15 1 15,-41 13-2-15,-5 2-2 0,-1 2-14 16,-5 4-17-16,-13 0 1 15,-10 0 8-15,-1 0 11 16,-1 0 12-16,1 0 1 0,6 0 1 0,6-1 22 31,10-3 7-31,14 0 16 16,12-3-17-16,14 4-14 16,29-1-14-16,33-3 1 15,40-4-2-15,25-7 8 16,6-13-7-16,-6-3 7 15,-24 2-8-15,-37 8 0 0,-35 10 0 16,-38 6 0-16,-15 8-1 16,-1 0-8-16,-3 0-1 15,-3 0-13-15,-11 10-16 16,-8 2 7-16,-3 0 22 16,-1 0 9-16,8-2 1 15,6 2 0-15,9-2 7 16,9-2-6-16,9-2 14 15,8 0-14-15,5 2 6 16,2 2-6-16,5 4 5 16,2 0-6-16,20 3 1 15,38-6-1-15,47-4 7 0,17-7-6 16,-8 0 12-16,-27-3-12 16,-53-3 1-16,-31 2-1 15,-18 3 0-15,-14 1 0 16,0 0-1-16,-2 0-9 15,-5 3-3-15,-9 8-9 16,-8-2 3-16,0 0 17 16,6-5 1-16,9-4 8 15,16 0 18-15,10-7 20 16,17-8-16-16,4-2-21 16,0 9-9-16,17 8-50 0,-23 11-119 15,-16 7-196-15</inkml:trace>
  <inkml:trace contextRef="#ctx0" brushRef="#br0" timeOffset="34788.8257">22365 15529 15 0,'0'0'57'0,"0"0"46"16,0 0 8-16,0 0-22 15,0 0-18-15,0 0-21 16,0 0 21-16,0 0 0 16,0 0-15-16,0 0 3 15,0 0-8-15,0 0 1 0,0 0 13 16,0 0-7-1,0 0 8-15,0 0 4 16,0-3-5-16,14-11-38 16,3-4-27-16,5 0 0 15,3 0 0-15,0 6-2 16,-4 6-15-16,2 6-19 16,2 0-19-16,-1 0 24 0,-2 2-3 0,0 10 16 15,-3 0 11 1,-4 2-2-1,-4-4 8-15,0 2 1 0,0-2-3 16,3-2 3-16,5 1-1 16,13-4-6-16,11-5 6 15,15 0 2-15,6-8 15 16,3-11-6-16,-7-2-4 16,-16 1 10-16,-17 8 22 15,-16 2 27-15,-6 6 9 0,-5 4-24 16,0 0-40-1,0 0-10-15,0 0-18 16,0 0-6-16,0 0-28 16,2 0-7-16,7 0 16 0,6 0 8 0,8 0 15 15,12 0 20 1,8 0 11-16,5-12 12 16,2 2-23-16,-6-2 1 15,-3 6 1-15,-4-2-2 16,-1 4 0-16,-1 0 0 15,-3 4 0-15,-3 0 0 16,-7 0-1-16,-7 0-14 16,-1 0-11-16,-5 6 0 15,-3 4 12-15,4 0-6 16,-1 4-19-16,6 10-52 16,-1 0-86-16,-2-12-163 0</inkml:trace>
  <inkml:trace contextRef="#ctx0" brushRef="#br0" timeOffset="37160.761">26622 15507 15 0,'0'0'49'0,"0"0"-37"15,0 0-12-15,0 0 0 16,0 0 1-16,0 0 47 16,0 0 28-16,-15-27 15 15,15 19 27-15,-2 4 15 16,0-2-43-16,0 6-24 15,2-4 21-15,0 0-37 0,0 4-2 16,0 0 4 0,0-4-29-16,0 0-12 0,6 0 6 15,7-2-17-15,1 2 0 16,-3 0 0-16,-5 4 0 16,-4 0-1-16,2 0-13 15,0 0 1-15,0 8 12 16,1 4 1-16,3 2 0 0,4-4-1 15,5 0-5 1,12 2 5-16,11-8 1 16,12 0 0-16,8-2 15 15,-2-2-15-15,-4 0 9 16,-8 0-9-16,-11 0 0 16,-6 0 0-16,-6 0 1 15,-10 0-1-15,-4 0 12 0,-6 0-2 16,-3 0 6-1,0 0-15-15,0 0-1 0,2 8-16 16,0 2-2-16,7 6 17 16,4 3 1-16,11 3-1 15,15-4-1-15,11 0-7 16,20-13 9-16,8 0 16 0,2-5-15 0,-4 0 5 31,-14 0 1-31,-13-6-7 16,-15-2 6-16,-12-1 3 15,-11 5 7-15,-7 3 11 16,-1 1-8-16,-1-4-7 16,5 4-11-16,2 0-1 0,6 0-13 15,10 0 4 1,4 0-28-16,18 18-25 0,-7-4-96 16,-9-2-113-16</inkml:trace>
  <inkml:trace contextRef="#ctx0" brushRef="#br0" timeOffset="54414.8715">28171 2779 431 0,'0'0'123'0,"0"0"-79"16,0 0-12-16,0 0 49 16,0 0-13-16,0 0 1 15,-4-116-20-15,8 99 41 16,1 8-2-16,-5 3-23 0,2 2 3 16,-2 4-35-1,0 0-18-15,2 0-15 0,0 0-9 16,3-3-4-16,11 3-13 15,11-3-23-15,14-4 40 16,11 2 8-16,3-3 0 16,-3 2 1-16,-11 2-1 15,-6 1 1-15,-9 3 0 16,-2 0-12-16,5 0 2 0,5 3-3 16,3 7 11-1,4-1 2-15,3 2-1 16,1-1 0-16,6 0 1 0,7 0 0 15,11 0 0-15,14-2 1 16,26 0-1-16,31-6 1 16,32-2 0-16,13 0 1 0,-14 0-1 15,-39-2-1 1,-48 2 7-16,-32 0-7 16,-17 0 0-16,-4 0-1 15,-4 0-22-15,-2 5-14 16,-7 6-10-16,-3 1 11 15,1 0 29-15,4 2-6 16,4-2 1-16,16 0 11 16,16-4 1-16,38-4 16 0,44-4-3 0,33 0-11 15,-10-10 11 1,-35-4-12-16,-45 6 5 16,-36 2-6-16,-5 2 2 15,-7 0-1-15,-4 2-1 16,-14 0 0-16,-9 2 1 15,-4 0-1-15,0 0-7 16,0 0 0-16,9 0-15 16,12 0-66-16,19 0 48 15,38 8 27-15,38 4 11 16,1-2-60-16,-11 2-23 16,2 4-67-16,-46-4-42 15</inkml:trace>
  <inkml:trace contextRef="#ctx0" brushRef="#br0" timeOffset="62332.7421">10224 1539 314 0,'0'0'190'0,"0"0"-92"16,0 0-57-1,0 0-10-15,0 0 3 16,0 0 12-16,0-59 3 15,-2 55 9-15,2 2 4 16,0-1-4-16,0 3 2 0,0 0-6 0,0 0-4 31,0 0-16-31,0 0-14 16,0 0 2-16,0 0-22 16,0 0-1-16,0 0-10 0,0 7-13 15,0 13-7-15,0 16 23 16,2 10 8-16,7 6 12 15,5 2-12-15,1-6 0 16,5-9 0-16,7-11 0 16,15-19 0-16,36-9 6 15,54-46 8-15,55-40 35 16,20-10-27-16,0-1-13 16,-31 21 0-16,-51 34-9 15,-30 14 2-15,-32 16-2 16,-20 12-55-16,3 20-100 0,-11 13-127 15,-12 8-57-15</inkml:trace>
  <inkml:trace contextRef="#ctx0" brushRef="#br0" timeOffset="64239.8967">22342 15651 98 0,'0'0'189'0,"0"0"-40"16,0 0-58-16,0 0-10 16,0 0-40-16,0 0-16 15,-15-76 18-15,15 67 41 0,0 4 16 16,0 1-11-16,0 4-47 15,0 0-7-15,0 0-19 16,0 0-16-16,0 0-15 16,0 0-1-16,6 0-24 15,13 0-1-15,14-5 41 16,9-3 12-16,7-2 7 16,-2-2-5-16,-9 6-2 15,-16-2-12-15,-8 4 0 16,-10 4-2-16,-2 0-24 15,0 0-27-15,7 0 2 16,5 0 40-16,8 0 11 16,7 0 8-16,7 0 1 15,0 0 7-15,-5 0-16 16,-7 0-2-16,-8 0-18 0,-8 8-6 16,0 10 25-1,-2 4 1-15,3-4 1 16,9-4-1-16,11-5 0 0,15-9 0 0,12 0 14 15,9-10-1 1,-3-11 2-16,-13 2 5 16,-17 6 0-16,-17 5 29 15,-11 6-5-15,-4 2-44 16,0 0-11-16,0 0-25 16,0 0-26-16,0 0 34 15,0 5 4-15,6 0 6 16,6-1-5-16,1 0 23 15,1-4 11-15,-5 0-9 0,-3 2 2 16,-2 1-4-16,-1-2-16 16,2 3 15-16,6 0 0 15,6 5 1 1,14-8 0-16,14-1 12 0,7 0-12 16,1 0 0-16,-6 0-48 15,-16 0 22-15,-25 0 26 16,-8 0 10-16,-62 0-10 15,-13 0-62-15,-14 3 0 16,1 11 7-16,18-9 19 16,16 4-13-16,27-9-291 0</inkml:trace>
  <inkml:trace contextRef="#ctx0" brushRef="#br0" timeOffset="65614.6206">26810 15468 54 0,'0'0'119'0,"0"0"-29"15,0 0 38-15,0 0-31 16,0 0-50-16,0 0-5 15,-29 0-9-15,29 0-2 16,0-2 8-16,-2-2 24 16,-1 0 8-16,3 4-2 0,-2 0-12 15,2 0-43-15,0 0-14 16,0 0-8-16,7-4-18 16,29 4-18-16,33-6 34 15,11 2 10-15,16-4 1 16,8 2 0-16,-17 2 5 15,0 2-5-15,-16 2-1 16,-21 0-21-16,-21 0-51 0,-18 0-27 16,-11 0 71-16,-9 0 28 15,-34 2 46-15,-17 2-18 16,-15 2-27-16,-2-2 6 16,11 0-1-1,17 0 1-15,20-2-7 16,23 2-3-16,6 0-89 0,33 0 27 15,42-2 56-15,12-2 9 16,15 0 0-16,8 0 1 16,-28 0-2-16,-6 0 1 15,-27 0 0-15,-23 0 0 16,-18 0 0-16,-8 0 0 16,-47 0 59-16,-53 0-59 15,-48 4-33-15,1 4 17 16,25 0 16-16,44-4 20 15,39-2-7-15,16 2 19 16,29 4-32-16,28-2-156 16,28-6-43-16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31:56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22558 8203 472 0,'0'0'90'0,"0"0"-35"16,0 0-8-16,0 0-19 15,0 0 2-15,0 0-10 16,-11-48-11-16,11 48 46 15,0 0-18-15,0 0-22 16,0 0-5-16,0 0-9 0,0 0 0 16,0 0 19-1,0 0 29-15,0 0 22 0,0 0-7 16,0 0-5-16,0 0 0 16,0 0-18-16,0-2-12 15,0-2-12-15,19-4-10 16,23-8-6-16,40-12-1 15,52-10 0-15,53-6 18 16,27 1-17-16,4 11 25 16,-17 10-9-16,-30 11-2 15,-34 3-4-15,-37 1-9 16,-34 3 5-16,-21 4 2 16,-5-2-1-16,-7 1 1 15,-1-2 6-15,-17 3-1 16,-6 0 22-16,-6 0-14 15,-3 0 6-15,0 0 8 16,0 0 9-16,0 0-11 16,0 0-20-16,0 0-14 15,0 0 0-15,0 0-97 0,-46 8-124 16,4 10-190-16</inkml:trace>
  <inkml:trace contextRef="#ctx0" brushRef="#br0" timeOffset="1776.6776">4594 3988 711 0,'0'0'191'16,"0"0"-131"-16,0 0 20 16,0 0-5-16,0 0 23 15,0 0-41-15,-56-86-28 16,56 86-19-16,0 0-10 16,0 0-5-16,0 0 5 15,0 0 8-15,0 0-8 16,0 0-7-16,0 20-12 15,0 20 9-15,0 32 10 0,-7 35 0 16,3 29 1 0,-3-8-1-16,5-23 15 0,2-33-8 15,0-18-7-15,0 8 10 0,11 4-9 16,14 4-1 0,17 1-98-16,-1-19-113 15,-10-24-123-15</inkml:trace>
  <inkml:trace contextRef="#ctx0" brushRef="#br0" timeOffset="2288.1066">4230 4774 423 0,'0'0'232'0,"0"0"-160"15,0 0-21-15,0 0 17 0,0 0-16 16,0 0-6 0,0 0-14-16,0 0-8 0,0 4-16 15,0 4-8-15,14 11-8 16,9 10-3-16,5 18 11 16,8 11 8-16,0 6 1 15,-3 4-8-15,0-8 0 16,-1-7 1-16,-3-17-1 15,-3-11 1-15,-1-17 4 16,4-8 10-16,7-19 88 16,12-30 30-16,8-17-66 15,0-12-44-15,-8 0-3 16,-9 7-19-16,-14 11-1 0,-15 16-1 0,-5 16-11 16,-10 28-49-1,-17 10-137-15,-9 20-342 0</inkml:trace>
  <inkml:trace contextRef="#ctx0" brushRef="#br0" timeOffset="7115.4631">10590 6068 485 0,'0'0'161'0,"0"0"-21"15,0 0-31-15,0 0 16 16,0 0-20-16,0 0-6 15,0-8-20-15,0 8-24 16,0 0 0-16,0-3-7 0,0 2 3 16,0-3 4-16,0-5 1 0,0-2-5 15,0-7-29 1,0-11-9-16,4-9 7 16,5-10-8-16,7-12-12 15,3-24 1-15,1 2 5 16,3-7-5-16,-4 5 0 15,-2 24-1-15,-5 2 8 16,-4 20-8-16,-4 14 0 16,-2 14 0-16,1 6-1 0,-3 4-10 15,2 0-53 1,4 5-94-16,6 22 20 0,3 15 93 16,5 14 32-1,2 10 12-15,3 9-6 0,-3-2 6 16,1 0 1-16,1-7-2 15,-2-6 2-15,1-4-10 0,1-8-3 16,1-8 11 0,-3-9-9-16,-4-12 9 15,-5-8-2-15,-1-11 4 16,-2 0 23-16,5-22 86 16,6-21-24-16,4-11-50 15,-3-12 58-15,0-6-20 16,-4-7-38-16,-5-4-16 15,-1-2-9-15,-4 7-8 0,1 6 5 16,1 16-7-16,-4 14-7 16,-2 15-56-16,1 22-88 15,-3 5-141 1,-2 1-458-16</inkml:trace>
  <inkml:trace contextRef="#ctx0" brushRef="#br0" timeOffset="7469.6962">11454 5631 851 0,'0'0'146'0,"0"0"-33"16,0 0-28-16,0 0-28 16,0 0-40-16,0 0-17 15,0 0-22-15,-4-7-7 16,8 25 16-16,9 7 5 16,3 5 8-16,-1 10 6 15,-1 4 2-15,-1 8 5 16,-3 6 8-16,-4 6 5 15,-4 5 2-15,0-1-18 16,1-2 2-16,12 8-12 16,3-18-84-16,0-24-239 0</inkml:trace>
  <inkml:trace contextRef="#ctx0" brushRef="#br0" timeOffset="8875.3308">11136 11542 12 0,'0'0'523'0,"0"0"-407"16,0 0-51-1,0 0 49-15,0 0 16 0,0 0-35 16,-2 4-11-16,2-4-20 16,0 0-9-16,0 0 13 15,0 0-16-15,0 0-17 16,0 0-3-16,0 0 6 16,0 0 26-16,0-6 39 15,0-14-14-15,0-14-53 16,4-10-25-16,9-11-11 15,1-7 1-15,3-3 0 16,3-4-1-16,2-3 0 16,1 0 0-16,-1 1-15 15,-1 7-1-15,-4 12 5 16,-3 18 10-16,-8 12 1 0,-1 14 0 16,-3 6-10-1,0 2-53-15,2 10-89 0,6 22 49 16,5 20 70-16,3 18 31 15,4 13 0-15,5 7 1 16,4-2 1-16,2-4 0 16,0-9 0-16,1-11 0 15,-5-12 0-15,-5-14-1 16,-3-12 1-16,-6-8 0 16,-5-12-1-16,-6-6 2 15,0 0 20-15,-2-22 95 16,5-22-49-16,2-20-42 0,0-12-19 15,0-11 7 1,-3 5-3-16,-2 6-10 0,2 12 6 16,-4 16-6-16,-2 9-18 15,2 12-98-15,-2 6-106 16,2 6-192-16</inkml:trace>
  <inkml:trace contextRef="#ctx0" brushRef="#br0" timeOffset="9524.7954">11991 10882 811 0,'0'0'113'16,"0"0"-37"-16,0 0-29 16,0 0-39-16,0 0-7 15,0 0 8-15,0 0-9 16,145-100 0-16,-112 100 0 15,-10 22-12-15,-15 24 12 16,-8 34 0-16,-48 41 11 0,-12-5 5 16,-3-10-10-16,7-19-5 15,21-35 7-15,2-4-8 16,6-6 0-16,11-20 1 16,9-14 7-16,7-8 66 15,0-4 49-15,0-24-47 16,13-10-76-16,10-5-27 15,3 0 14-15,-1 9 5 16,-3 7 7-16,-4 12 0 16,-4 8-27-16,-3 7-35 15,2 0-13-15,3 8 29 16,1 14 13-16,3 6 13 0,3 0 6 16,2 1 15-1,1-5-1-15,-4-4 0 0,3-10 1 16,-5-6 0-1,0-4 0-15,2-4 45 0,5-24 47 16,2-10-28-16,0-4-19 16,-2 2 16-16,-10 4 0 15,-5 5 1-15,-8 9-30 16,-4 6-26-16,0 6-6 16,-14 10-85-16,-7 0-159 15,-6 0-442-15</inkml:trace>
  <inkml:trace contextRef="#ctx0" brushRef="#br0" timeOffset="11155.9442">14431 6160 869 0,'0'0'114'0,"0"0"-42"16,0 0-7-16,0 0 3 15,0-103 16-15,0 57-33 16,13-6-29-16,5-8 13 16,0-2-1-16,0-2 6 15,-1 4 0-15,-3 1 0 16,-3 5-26-16,-3 10 11 16,2 8-14-16,-6 12-5 15,1 12-6-15,-3 8-5 16,2 4-20-16,0 6-59 15,8 30-6-15,5 34 75 0,4 35 4 16,4 31 10 0,-4-8-14-16,-3-25 1 0,-5-35-9 15,-1-28-1-15,1-2 7 16,3-6 10-16,-3-4 6 16,-1-18-10-16,1-10 11 15,0-12 69-15,9-30 26 0,1-18-52 0,4-31 17 31,0-25 21-31,4-28-40 16,-8 11-18-16,-4 33-8 16,-3 34-14-16,-10 34 37 15,1 4-8-15,-1 2-17 16,-2 4-13-16,1 12-28 16,-2 10-162-16,1 0-127 0,-2 16-243 15,-2 0-23-15</inkml:trace>
  <inkml:trace contextRef="#ctx0" brushRef="#br0" timeOffset="11827.4176">15402 5454 750 0,'0'0'137'0,"0"0"-37"16,0 0-13-16,0 0-24 15,0 0-14-15,0 0-25 16,127-92-23-16,-89 92-1 16,0 0 0-16,-2 2-5 15,-7 14 4-15,-12 4-7 16,-10 8 6-16,-7 8 1 16,-11 10-6-16,-23 6 6 15,-1 0-16-15,1-6-15 16,12-9-6-16,9-11-21 15,11-4-9-15,2-4 35 16,2 2 7-16,17 0 14 16,4 0 12-16,2 4 0 0,-3 0 14 15,-5-2 19-15,-3 2 6 16,-7-4 35-16,-7 2-29 16,-2 3 0-16,-34 1 43 15,-20 2-8-15,-18 2-44 16,-12-2-22-16,-1-8-14 15,4-16-50-15,23-4-94 16,27 0-208-16</inkml:trace>
  <inkml:trace contextRef="#ctx0" brushRef="#br0" timeOffset="13113.9819">14799 11386 98 0,'0'0'139'0,"0"0"-80"0,0 0 69 15,0 0 37 1,0 0-9-16,0 0-16 15,0 0-12-15,0 0-15 16,0 0-9-16,0 0-11 16,-5-10-6-16,0-6-20 15,1-8-12-15,2-9-3 16,2-7 4-16,0-4-26 16,0-6-12-16,11 0-8 15,5 2-9-15,1 3-1 16,1 9 0-16,0 8 0 15,0 9-1-15,0 2-17 0,-3 9-24 16,1 2 8-16,-3 6 7 16,-1 0-23-16,-2 18-12 15,1 23 27-15,-3 17 20 16,0 16 2-16,-3 12 12 16,3 4 1-16,6-1 0 15,3-7-1-15,8-12 0 16,0-12-1-16,2-14 2 15,-8-13-1-15,-1-16 1 0,-5-15 0 16,1-1 10 0,11-50 102-16,10-37-59 15,7-36-38-15,-4 1 10 0,-13 23 26 16,-11 34-28-16,-12 24 5 16,0-1 24-16,-2-1-4 15,0 1-10-15,0 8-21 16,0 7 6-16,-2 6-13 15,-2 2-4-15,0 6-5 0,2 2 0 16,2 4-1 0,0 2 0-16,0 4 0 15,0 0-1-15,-2 2-5 16,2 0 5-16,0 0-15 16,-2 0 4-16,2 0 11 15,0 0-23-15,0 0 2 16,0 0 11-16,0 0 4 0,-2 0 7 15,2 0 1-15,0 0 6 16,-2 0-7-16,2 0-27 16,0 0-100-16,-7 18-164 15,3 2-240-15,-6-4-133 0</inkml:trace>
  <inkml:trace contextRef="#ctx0" brushRef="#br0" timeOffset="13851.7123">15636 10932 727 0,'0'0'274'16,"0"0"-184"-16,0 0 4 15,0 0 7-15,0 0-28 16,0 0-25-16,0 0-22 16,0-36-16-16,0 36-9 15,0 0-1-15,0 0-12 0,0 0 0 16,0 0-2-1,0 0 4-15,0 0 4 0,0 8 0 16,0 2 4-16,3 4 4 16,1 2 15-16,-4 7 5 15,0 4-5-15,0 9 21 16,0 5-6-16,-2 7-12 16,-10 0 2-16,1-2-21 15,0-2 5-15,2-8 3 16,0-4-8-16,5-7 0 15,-1-10-1-15,5-4-21 16,0-8-4-16,0 0-10 16,0-3 16-16,0 0 0 15,0 0-11-15,3 0 1 16,12 0 3-16,9-9 17 16,8-3 8-16,1-2 1 0,3-4 0 15,0-6-8-15,-3-6 3 16,-2-8 5-16,-2-8 1 15,-4-6 5-15,-5-2-5 16,-4-1-1-16,-8 5 13 16,-1 9-5-16,-3 10 16 15,-4 11 13-15,2 10-8 16,-2 8-8-16,0 2-21 16,0 9-12-16,0 24-12 15,-11 20 10-15,-1 17 14 16,-7 8 15-16,1 4-14 15,5-4 5-15,2-6 4 16,4-7-4-16,7-11-6 0,20-22-54 0,16-16-240 16,1-16-593-16</inkml:trace>
  <inkml:trace contextRef="#ctx0" brushRef="#br0" timeOffset="14856.2065">18040 6278 550 0,'0'0'310'16,"0"0"-139"-16,0 0-38 15,0 0-39-15,0 0-26 16,0 0-1-16,5-114-27 0,5 76-8 15,7-6-3-15,0-6-1 16,-1-3 10-16,1-1 0 16,-3 4-8-16,-1 8-8 15,-6 12-9-15,-2 10-3 16,-3 10-10-16,0 10-6 16,0 0-31-16,3 10-75 15,3 26 35-15,4 32 65 16,1 37 3-16,-2-1 8 15,-2-8-5-15,0-18-7 16,0-30 6-16,0-2-4 16,2-6 9-16,-2-15 2 15,-2-15 0-15,2-10 0 0,4 0 54 0,7-32 97 16,9-21-70 0,4-15-25-1,3-28 10-15,-3 3-27 0,-6-2-16 16,-4 4-8-16,-8 21-13 15,-4 8-2-15,-4 20 0 16,-5 18-6-16,-2 20-97 16,-29 24-210-16,-9 16-266 15,-2 6 29-15</inkml:trace>
  <inkml:trace contextRef="#ctx0" brushRef="#br0" timeOffset="15239.7802">18901 5871 859 0,'0'0'135'16,"0"0"-135"-16,0 0-26 15,0 0 26-15,19 121 40 16,-19-63 29-16,0 2-24 15,-2-6-9-15,-15-8-17 16,-4-12-5-16,-4-10-14 16,-1-16-27-16,-4-8-5 15,7-22-17-15,2-44-94 16,15-36-8-16,6 1 13 16,0 9-24-16,17 22 162 15,-1 30 23-15,5-2 114 16,7 1 24-16,3 5-24 15,8 7-27-15,0 3-2 0,1 3-14 16,1 7-36-16,-3 8-42 16,-1 8-16-16,3 24-61 15,-7 14-164-15,-14 2-152 0</inkml:trace>
  <inkml:trace contextRef="#ctx0" brushRef="#br0" timeOffset="16592.3125">18301 11474 522 0,'0'0'157'0,"0"0"-38"15,0 0 50-15,0 0-31 16,0 0-48-16,0 0-13 16,0 0-29-16,2-127 4 15,10 83-3-15,-2-8-14 16,-1-4 12-16,1-8-18 16,-2-6-16-16,-1-2-6 15,-1 1-7-15,-2 9 2 16,2 16-2-16,-2 16 0 15,-2 18 0-15,3 12-11 0,-1 6-37 16,4 32-25 0,9 35 51-16,1 35 21 0,6 28-9 15,0-5-1-15,1-27 3 16,0-34-2-16,-2-20 10 16,6 0-1-16,3 4 1 15,2-2-1-15,-6-12 1 16,-6-13 0-16,-5-12 0 15,-7-15 1-15,3 0 28 16,12-51 112-16,16-44-79 16,3-39-31-16,-2-19-14 15,-15 21 33-15,-15 34-15 16,-12 36-21-16,0 18-2 16,0 3-2-16,0 3-9 0,0 6 5 15,0 14-6-15,0 10-2 16,0 6-58-16,-3 2-71 15,0 2-33-15,-1 20-26 16,4 18 11-16,0-6-73 16,0-6-90-16</inkml:trace>
  <inkml:trace contextRef="#ctx0" brushRef="#br0" timeOffset="17219.0929">19377 10866 950 0,'0'0'156'0,"0"0"-104"16,0 0-17-16,0 0-3 16,0 0-9-16,0 0-13 0,0 0 5 15,0 0-5-15,0 0-10 16,0 0 2-16,0 0 4 15,0 0-6-15,0 0 2 16,0 0 6-16,0 0 8 16,0 0-10-16,0 2 6 15,0 2-1-15,0 2-11 16,-2 8 1-16,-9 12 18 16,-10 14 4-16,-10 14 10 15,-11 17-10-15,-9 9-8 16,-5 6-9-16,0 4-5 0,8-6 6 15,10-3-7 1,15-9-2-16,15-13-6 0,8-12-25 16,2-11-5-1,22-10 9-15,12-13 10 0,10-13 18 16,10-9 1-16,9-27 12 16,4-14 4-16,-3-8-15 15,-8-2 7-15,-15 0 8 16,-21 4-2-16,-19 4 1 15,-10 4-13-15,-58 3-2 16,-51 17-22-16,-44 28-62 16,-5 8-60-16,36 22-71 15,53-8-317-15</inkml:trace>
  <inkml:trace contextRef="#ctx0" brushRef="#br0" timeOffset="45509.2548">11656 4371 91 0,'0'0'98'0,"0"0"-29"16,0 0-17 0,0 0-36-16,0 0-7 15,-6-4 1-15,6 4 7 16,-2-2 5-16,2 2 24 0,0-2 25 15,0 2-2 1,0-2-16-16,0 0-19 0,0 2-17 16,0 0 2-16,0 0 15 15,0 0-16-15,0 0 6 16,0 0 14-16,0 0 22 16,0 0 13-16,0 0-37 15,0 0-28-15,0 0 11 16,0 0 13-16,0 0-15 15,0 0-4-15,0 0 3 0,0 0 10 16,0 0-4 0,0 0 1-16,0 0 13 15,0 0-14-15,0 0 4 16,0 0 13-16,0 0-14 16,0 0-14-16,0 0-11 0,0 0-12 15,0 0 5 1,0 10-13-16,-3 12 20 0,-1 4 1 15,0 2 0-15,-3 2 10 16,0-2-10-16,0 1 1 0,3-5 8 16,0 0-9-1,2-4-1-15,2-8-70 0,0-8-155 16,6-4-344-16</inkml:trace>
  <inkml:trace contextRef="#ctx0" brushRef="#br0" timeOffset="46295.8522">11741 4546 403 0,'0'0'170'16,"0"0"-83"-16,0 0-8 16,0 0 46-16,0 0-68 15,0 0 0-15,0 0-20 16,0-62-14-16,0 59 42 15,0 2-14-15,0 1-18 16,0 0-32-16,0 0-1 16,0 0-8-16,0 0 0 0,0 0 6 15,0 0-7-15,0 0 7 16,0 0 2-16,0 0 6 16,0 0 30-16,0-5 50 15,0 1 15-15,0-4-6 0,2 2-62 16,0-2-17-16,-2 2 20 15,3 2-15 1,-3 0-1-16,0-1-10 16,3-2-9-16,-3 0 0 15,0-2 0-15,2 3 0 16,-2 0 0-16,0 4 0 16,0 2-1-16,0 0 0 15,0 0-15-15,0 0-8 0,0 0-48 16,0 10 7-1,0 6 38-15,0 6 18 0,-2 3 8 16,-1 1-1-16,-2-1 1 16,3-3-1-16,0 0 1 15,2-1 0-15,-2-1 0 16,2-2 0-16,-2-2 1 16,0-2-1-16,-1 0 0 15,3-4 0-15,0-4-69 16,-2-2-154-16,0-4-304 0</inkml:trace>
  <inkml:trace contextRef="#ctx0" brushRef="#br0" timeOffset="66104.22">485 2898 386 0,'0'0'221'0,"0"0"-124"15,0 0-29-15,0 0-18 16,0 0-22-16,0 0-22 15,0-15-6-15,0 15-8 16,0 0-5-16,0 20-3 0,0 12-4 16,9 14 17-16,4 12 3 15,7 7 11-15,5-5 1 16,11-10-1-16,17-18 1 0,32-26 4 0,51-16-8 31,53-48 20-31,14-12-19 16,-28 6 4-16,-50 20-5 15,-55 23-8-15,-19 13 1 16,4 2-1-16,1 6-18 16,5 0-13-16,-10 0 6 15,-5 13-2-15,0 5 12 0,-4 1 5 16,-1-1 9 0,5-3 0-16,4-7 1 15,18-8 0-15,25 0 13 0,39-32 11 16,40-23 8-16,11-11-19 15,-8-4-3-15,-39 10-7 16,-44 20-2-16,-33 12 1 16,-12 8-2-16,0 4 2 15,-7 5-2-15,-2 10 0 16,-16 1-16-16,-9 22-23 16,-6 14-23-16,0 8 54 15,4 4 8-15,7-4 1 16,13-10 8-16,13-13 2 15,35-17 12-15,40-11-2 16,45-35 5-16,16-8 1 16,-2 0-11-16,-19 10-3 15,-24 12-12-15,-6 6 0 0,-23 8 1 16,-25 4-1-16,-23 8 0 16,-10 2-1-16,-6 0-9 0,-2 22-15 15,-5 8-28 1,-8 8 3-16,0 2 15 15,14-6 21-15,38-14 13 16,73-20 11-16,99-38 4 16,57-36-15-16,-47 4-18 15,-47 1-295-15</inkml:trace>
  <inkml:trace contextRef="#ctx0" brushRef="#br0" timeOffset="78017.7035">25502 2938 8 0,'0'0'35'0,"0"0"-35"16,0 0-29-16</inkml:trace>
  <inkml:trace contextRef="#ctx0" brushRef="#br0" timeOffset="78331.9293">25502 2938 124 0,'-60'68'251'16,"60"-68"-135"-16,0 0-14 15,-5-7-28-15,1 4-34 0,2-4 8 16,-2 6 12 0,1-3-44-16,0 1-16 0,3 3-10 15,-2-1 10-15,2 1 8 0,-2 0 0 16,2-3 0 0,-2 1-7-16,2 1 6 15,0-2-7-15,0 2-7 16,0 1-4-16,0 0-36 15,0 0-51-15,0 0-79 16,6 1 4-16,4 8 17 0</inkml:trace>
  <inkml:trace contextRef="#ctx0" brushRef="#br0" timeOffset="90073.5138">25556 3088 170 0,'0'0'113'16,"0"0"-67"-16,0 0 33 15,0 0-8-15,0 0-20 0,0 0 12 16,0 0-14 0,0 0 5-16,0 0-15 0,0 0-6 15,0 0 3-15,0 0-4 0,0 0-5 16,0 0 5-1,0 0-6-15,0 0 1 16,0 0-5-16,2 0-8 16,13-4 8-16,10-10-9 15,10-4 7-15,8-6-19 16,-3 3 0-16,-5 6 5 16,-6 4-6-16,-8 10-20 15,-6 1-16-15,-1 0-26 0,-3 0 10 0,-1 9-18 16,4 5 41-16,1 4 12 15,6 3 8 1,6-3 9-16,6 2 0 16,7-2 2-16,5-4-1 15,3-2 1-15,6-4 6 16,2-4-7-16,2-4 0 16,0 0 0-16,-1 0-1 15,-1-12-7-15,-4-2 1 16,-3-2-2-16,-5 0 8 15,0 2 1-15,1 0 1 16,-3 3-2-16,1 4-3 16,1 0-2-16,6 3 5 0,8 3 0 15,9-2 0 1,28 0 0-16,-1-4 5 0,8-1-5 16,3 1-1-1,-19-1 0-15,8 1-1 0,-14 5 2 16,-11 2-1-16,-13 0 0 15,-9 0 0-15,-7 13-1 16,-4-3 1-16,-3-2-1 0,8-2 2 16,7-4 0-1,17-2 0-15,18 0 6 16,10-16-5-16,7-5-1 16,0 0 0-16,-13 0 1 15,-13 7 8-15,-21 5-9 16,-16 2 0-16,-16 3-1 15,-11 4-6-15,-6 0 6 16,-4 0-8-16,0 0 9 16,2 0 1-16,3 0-1 0,3 0 0 15,6-2 0-15,8 2 12 16,2 0 2-16,5 0-14 16,-2 0 0-16,-2 0-1 15,-3 8-6-15,0 4 6 0,3 0 0 0,2 2 1 31,15 3-16-31,-5-4-115 16,-8-4-165-16</inkml:trace>
  <inkml:trace contextRef="#ctx0" brushRef="#br0" timeOffset="93773.6912">28922 2980 212 0,'0'0'181'16,"0"0"-57"-16,0 0-31 16,0 0-25-16,0 0-11 15,0 0-7-15,0 0 8 16,0 0-8-16,0 0-6 15,0 0-5-15,0-3-9 16,0 1-15-16,0-2-1 0,0-1 3 0,0-2-16 16,0 0-1-1,0-1-6-15,2 2 6 16,0 2 0-16,-2 0 0 16,2 4-1-16,1 0-25 15,-3 0-14-15,2 0-7 16,-2 0-6-16,0 0-8 15,3 0 2-15,1 0 26 0,1 4 8 16,-1 6 4 0,0 2 6-16,3 2 2 15,0-3 13-15,2 2 1 16,1-5-1-16,4-3 10 16,4 0 5-16,6-5 9 15,5 0 25-15,5 0 6 0,1-2-6 0,-4-6-13 16,-6 2-21-1,-7-1-9-15,-3 3-5 16,-4 3 0-16,1 1 2 16,3-3-3-16,3 2 0 15,7-2 0-15,2 1 1 16,2 1-1-16,-1-3 1 16,-1 1 0-16,-2 3-1 15,-3-1 0-15,-1 1-7 0,-2 0 7 16,6 0 0-1,4 0 0-15,8 0-1 16,8 0 1-16,8 0-1 16,7 0-22-16,1 0-12 15,-6 4-7-15,-7-3 9 16,-13 5-5-16,-8 1-6 0,-10-2-3 16,-3 4 13-16,-5-4 2 0,-3 2 12 15,5-3 19-15,3-1 1 16,9 0 10-1,8-3 21-15,9 0 15 16,8-3-13-16,10-8-17 16,7-1-8-16,2-2-8 15,2 0 0-15,0 0 0 16,-7 3 0-16,-6 4-20 0,0 4-36 16,-16 3-54-1,-13-1-262-15</inkml:trace>
  <inkml:trace contextRef="#ctx0" brushRef="#br0" timeOffset="96191.9919">11162 2013 484 0,'0'0'185'15,"0"0"-96"-15,0 0 1 16,0 0-27-16,0-120 14 16,0 96-12-16,0 4 4 15,0 5 17-15,0 5 9 16,0 5-18-16,0 2-36 15,0 3-37-15,0 0-4 16,0 0-29-16,0 17 0 16,-9 41-20-16,-6 58 31 15,-10 46 18-15,1 19 0 16,3-27 1-16,10-45-1 0,9-45 0 16,0-8 1-16,0 4-1 15,2 6-14-15,0 2-44 16,0-7-47-16,-9 1-44 15,0-14-126-15,-2-22-286 0</inkml:trace>
  <inkml:trace contextRef="#ctx0" brushRef="#br0" timeOffset="96523.4344">10912 2628 424 0,'0'0'233'0,"0"0"-57"16,0 0-56-16,0 0-70 16,0 0-50-16,0 0-14 15,0 0-11-15,10 63 5 16,-2 1 1-16,1 8 19 15,3 4 1-15,-1-8 9 16,-1-11-10-16,4-15 1 16,-1-16-1-16,1-10 1 15,6-10 12-15,7-6 38 16,10-4 41-16,15-22-9 0,6-12-40 16,2-5-29-1,-2 3-14-15,-18 12-108 0,-24 12-171 0</inkml:trace>
  <inkml:trace contextRef="#ctx0" brushRef="#br0" timeOffset="97273.955">14876 1602 358 0,'0'0'166'0,"0"0"-76"16,0 0 5-16,0 0 15 0,0 0 37 16,0 0-17-16,0 0-33 15,25-56-30-15,-25 56-14 0,0 0-18 16,0 0-26 0,0 0-9-16,0 0-14 15,0 4-14-15,0 26-8 16,-6 46 36-16,-24 62 2 15,-17 65 5-15,-11 21-7 16,-2-7 9-16,5-34-9 16,16-47 1-16,16-28 7 15,13-24-8-15,10-26-16 0,0-11-69 16,29-3-48 0,40-16-39-16,-1-10-38 15,-6-18-406-15</inkml:trace>
  <inkml:trace contextRef="#ctx0" brushRef="#br0" timeOffset="97791.7441">14311 2739 608 0,'0'0'215'16,"0"0"-94"-16,0 0-70 15,0 0-45-15,0 0-6 16,0 0-11-16,0 0 2 0,115 20 2 16,-79 12 0-1,0 10-2-15,-3 10 9 0,-4 11 0 16,-4 3 1-16,-4 4 0 15,-2-6 11-15,-4-12-6 16,1-10-6-16,-1-14 2 16,3-10 6-16,7-12 4 15,10-6 7-15,17-6 40 16,17-26 0-16,16-10-23 16,3-6-36-16,15-18-66 15,-23 12-180-15,-27 6-563 0</inkml:trace>
  <inkml:trace contextRef="#ctx0" brushRef="#br0" timeOffset="98409.9431">18423 1596 827 0,'0'0'191'0,"0"0"-101"16,0 0-90-16,0 0-12 15,0 0-25-15,12 152 6 16,-12 7 31-16,0 31 10 16,0 2 3-16,-14-19 8 15,-3-39-7-15,3-27 3 16,-1-25-8-16,1-18 0 16,-1-4-8-16,-4 8-2 15,-1 11-23-15,-1 15-82 16,4-24-151-16,9-26-150 0</inkml:trace>
  <inkml:trace contextRef="#ctx0" brushRef="#br0" timeOffset="98792.2646">18051 2837 734 0,'0'0'186'16,"0"0"-123"-16,0 0-48 16,0 0-15-16,0 0-1 15,0 0-13-15,0 0-18 16,21 28 12-16,-13 16-5 15,-1 17 25-15,-3 11 1 16,-4 10 7-16,3 0 1 16,4-8-9-16,3-12 0 15,9-13 0-15,10-17 1 16,15-16 5-16,36-16 20 16,49-18 22-16,34-32-25 15,-14-16-23-15,-39 9-131 16,-64 11-451-16</inkml:trace>
  <inkml:trace contextRef="#ctx0" brushRef="#br0" timeOffset="106720.8968">29786 1045 441 0,'0'0'189'15,"0"0"-78"-15,0 0-4 16,38-113-14-16,-31 71 9 0,-7-4 4 16,0 4-63-16,0 8 43 15,-2 8 12-15,-9 8-44 16,0 7-29-16,-5 11-25 15,-11 0-6-15,-11 21-26 16,-12 23-22-16,-6 14 22 16,4 10-18-16,19-2-16 15,18-8 3-15,15-12 9 16,0-14 34-16,23-11 20 16,16-13 7-16,7-8 35 15,6 0 22-15,-4-14-6 16,-7-11 14-16,-10-5-23 15,-13-8-14-15,-12-2-35 16,-6-2 0-16,-4 2-84 16,-21 8-43-16,-28 18-57 0,6 12-56 15,7 2-93-15</inkml:trace>
  <inkml:trace contextRef="#ctx0" brushRef="#br0" timeOffset="106944.8229">30116 1159 208 0,'0'0'727'0,"0"0"-523"16,0 0-71-1,0 0-24-15,0 0-73 0,0 0-36 16,0 0-4-16,5-20-118 15,-5 20-141-15,-5 0-419 0</inkml:trace>
  <inkml:trace contextRef="#ctx0" brushRef="#br0" timeOffset="107340.0756">30446 856 532 0,'0'0'185'0,"0"0"-71"16,0 0 36-16,0 0-30 15,0 0-26-15,0 0-20 16,0 0-36-16,0-14-28 15,0 14-10-15,0 0-10 16,0 0-4-16,3 0-12 16,14 18 17-16,5 10 9 15,5 10-9-15,-4 8 8 16,-6 8-14-16,-15 4 5 16,-2 3 10-16,-27-1-22 15,-19-2-14-15,-8-8-9 16,-2-10 25-16,10-12-45 15,11-14-13-15,10-14 7 16,25-48 39-16,0-12-139 0,4-10-108 16</inkml:trace>
  <inkml:trace contextRef="#ctx0" brushRef="#br0" timeOffset="107464.8773">30513 812 166 0,'0'0'368'0,"0"0"-154"0,0 0-61 15,0 0-54 1,150-50-19-16,-90 37-18 0,2 8-21 15,0 3-24 1,7 2-17-16,-15 11-157 0,-23 4-177 16</inkml:trace>
  <inkml:trace contextRef="#ctx0" brushRef="#br0" timeOffset="113943.9229">29510 2879 124 0,'0'0'149'15,"0"0"-51"-15,0 0 4 16,0 0-27-16,0 0 3 16,0 0 9-16,-6 0 7 15,6 0-12-15,0 0-17 0,-3 0-11 16,3 0-20 0,0 0-18-16,0 0 4 0,0 0-5 15,0 0-14-15,0 0 0 16,0 0-1-16,0 0-9 15,0 0 8-15,0 0-5 16,0 0 5-16,0 0-8 0,0 0 4 0,0 0 4 31,0 0 2-31,0 0-2 16,0 0-1-16,0 0-11 16,0 0 12-16,0 0-1 15,0 0 2-15,0 0 0 16,0 0 1-16,0 0 0 15,0 0 2-15,0 0-2 16,0 0 0-16,0 0 1 0,0 0-1 0,0 0 0 16,0 0 0-1,0 0 5-15,0 0-6 16,0 0 0-16,0 0 0 16,0 0 0-16,0 0-7 15,0 0-1-15,0 0-11 0,0 0-51 16,-12 4-151-1,-7 4-292-15,1 0 400 0</inkml:trace>
  <inkml:trace contextRef="#ctx0" brushRef="#br0" timeOffset="114564.1715">29493 2956 117 0,'0'0'130'0,"0"0"-10"0,0 0-12 16,0 0-22-16,0 0-32 15,0 0-2-15,0 0-13 16,0 0-3-16,8 0-12 16,15 0-14-16,12 0-9 15,16-3 0-15,15-1 0 16,11 0-1-16,10 4 1 16,25-1-1-16,26 1 6 15,22 0-6-15,-13 0-11 16,-31 4-12-16,-12 7-52 15,-45-3-39-15,-12 0-83 0</inkml:trace>
  <inkml:trace contextRef="#ctx0" brushRef="#br0" timeOffset="124835.7242">10893 770 446 0,'0'0'164'16,"0"0"-87"-16,0 0-32 15,0 0 1-15,17-107 38 16,-17 88 38-16,0 5-42 16,0 3-11-16,0 7 5 0,0 4-58 15,0 0-16-15,0 0-35 16,0 6-17-16,-2 17 19 16,-5 9 16-16,-3 8 16 15,-6 10 0-15,-2 10 0 16,-6 8 1-16,-5 6 1 15,-3 9 1-15,-1-3 9 16,2-4-9-16,8-12 9 16,10-16-4-16,4-16-5 15,7-14-1-15,2-11-1 16,0-7 24-16,2 0 18 0,18-11 15 16,11-15-24-1,9-8-18-15,7-2-5 16,0 0-10-16,0 4 0 15,-1 6-1-15,8 8-47 0,6 4-43 16,34 8-42 0,-14 4-55-16,-17 2-105 0</inkml:trace>
  <inkml:trace contextRef="#ctx0" brushRef="#br0" timeOffset="125248.6316">11614 662 620 0,'0'0'190'15,"0"0"-112"-15,0 0-52 16,0 0-25-16,0 0 0 16,0 0-1-16,0 0-11 15,0-7 0-15,0 11-11 16,0 14 9-16,0 8 1 16,0 11 12-16,0 3 22 15,0 8-6-15,0 2 7 16,-6 2 4-16,-3-2-4 0,0 3-2 15,-2-2-10-15,0-2-9 16,-1-1 8-16,4-2-9 16,1-4 0-16,1-2-1 15,-2-8-63-15,2-10-135 16,-3-22-367-16</inkml:trace>
  <inkml:trace contextRef="#ctx0" brushRef="#br0" timeOffset="129117.7695">12196 4841 68 0,'0'0'143'0,"0"0"-58"15,0 0-4-15,0 0 41 16,0 0-11-16,0 0-7 16,0 0 3-16,9-35-14 15,-9 35-20-15,0 0-12 16,0 0-18-16,0 0-15 16,0 0-28-16,0 4-1 0,-18 20-13 15,-15 20 2 1,-16 21 12-16,-12 11 13 0,-3 4-12 15,6-8 5-15,12-14 1 16,14-17-6-16,12-15-1 16,9-6-25-16,2-7-89 15,2-2-139-15,3-11-108 16</inkml:trace>
  <inkml:trace contextRef="#ctx0" brushRef="#br0" timeOffset="129670.7133">11822 4764 443 0,'0'0'114'16,"0"0"10"-16,0 0-9 16,0 0 51-16,0 0-47 15,0 0-41-15,0 0-27 16,0-80-28-16,0 80-15 15,0 0-8-15,0 0-12 16,0 0 5-16,2 0-16 16,11 14 1-16,5 14 9 15,11 14 8-15,4 8 5 16,7 6 1-16,1 2 6 16,-1-1 9-16,0-5-13 0,-5-6-2 15,-1-6 8 1,-5-6-6-16,-5-6 3 0,-1-4-5 0,-8-6 0 15,-1-4 10 1,-3 1-11-16,-3-4 1 16,2 0 1-16,-4-1-1 15,1-2 7-15,-3-1-8 16,0-3 1-16,0 1 3 16,-4-5-3-16,2 2 0 15,-2-2 0-15,2 0-1 0,-2 0 1 16,2 0-1-1,-2 0 0-15,2 2 2 16,-2-2-1-16,0 2-1 16,2-2 1-16,-2 2-1 15,0-2 1-15,0 0-1 0,0 0 1 16,0 0 0-16,0 0 0 16,0 0-1-16,0 0-15 0,0-2-49 15,0-16-60 1,-4-8-275-16</inkml:trace>
  <inkml:trace contextRef="#ctx0" brushRef="#br0" timeOffset="130865.8681">12568 4618 36 0,'0'0'225'0,"0"0"-49"16,0 0-79-1,0 0-32-15,0 0-9 16,0 0-11-16,0 0-18 16,-58-8 11-16,29 24-6 15,-9 10-14-15,-13 16 0 16,-12 12 6-16,-6 14-1 0,-6 7-22 16,-5-1 7-16,4-2 0 15,2-10-2-15,10-12 10 16,10-12-2-16,10-9-2 15,8-10-5-15,9-5-6 16,9-6 0-16,5-4 8 16,9-1-8-16,4-3 8 15,0 0 10-15,0-3 1 16,0-15-3-16,13-5-16 16,9-8 1-16,10-5 8 15,7-4-9-15,6-2 9 16,6-2-4-16,3-2-5 15,4-3 10-15,2 6-11 0,0-1 1 16,-4 4-1 0,-1 1 1-16,-3 7 0 0,-7 4-1 15,-10 6 0-15,-10 8 0 16,-14 6-1-16,-9 6-5 16,-2 2-1-16,-21 12-23 15,-25 24-27-15,-23 16 42 16,-13 12 15-16,-8 4 2 15,10-1-2-15,13-9 2 16,17-8-2-16,9-8-1 0,12-8 1 16,11-11-1-1,7-10-12-15,9-7-5 16,2-6-1-16,0 0 19 16,18-14 32-16,19-24 24 0,21-20-35 15,21-14-14-15,5-8-7 16,1 2 1-16,-10 13 0 15,-15 15 0-15,-19 18 0 16,-16 14-1-16,-17 14-1 16,-8 4-38-16,-20 24-54 15,-28 22 76-15,-27 18 17 16,-12 8 0-16,-4 3 0 16,7-11-7-16,14-12 7 15,17-12 0-15,15-12 0 0,16-12 1 16,10-10 0-1,12-6 6-15,0 0-1 16,30-20 26-16,21-22-6 0,22-14-26 16,12-12-2-1,2 1 2-15,-9 7-2 0,-13 16 2 16,-19 14 2-16,-14 14-2 16,-12 12 0-16,-13 4-30 0,-7 6-37 15,-9 24 18 1,-30 14 36-16,-11 11 12 15,-11 1-5-15,3-6 5 16,11-10-8-16,14-14 9 16,16-10 1-16,7-10-1 15,10-6 0-15,7-2 6 0,31-24 21 16,24-18-25 0,16-10-2-16,7-2-10 0,-7 3 10 15,-20 15 10 1,-27 18-10-16,-24 20-7 0,-9 2-22 15,-45 36 29 1,-27 21 13-16,-13 9-13 0,-6 4-25 16,6-4-28-16,16-8-12 15,21-17-58-15,23-21-190 0</inkml:trace>
  <inkml:trace contextRef="#ctx0" brushRef="#br0" timeOffset="132118.5859">11826 4776 149 0,'0'0'190'16,"0"0"-54"-1,0 0-32-15,0 0 1 0,0 0-39 16,0 0-1-16,0 0-1 15,-22-78-15-15,19 64-6 16,1-2 2-16,0-4 9 16,2 2 2-16,-2-4-14 15,2 2 13-15,0 0-13 16,0 0-10-16,0 2-13 16,0-1 0-16,0 7-2 15,0 2 19-15,0 5-10 16,0 1-12-16,0 4-14 15,0 0-18-15,0 0-14 16,2 13-39-16,11 15 41 16,5 12 29-16,7 9 2 0,2 9-1 15,4 2 2 1,4 3-1-16,7-2 6 0,4 4-7 16,0-1 0-16,1 0 5 15,-5-4-5-15,-4-2 0 16,-9-10 0-16,-5-6 0 15,-7-11 1-15,-9-11-1 16,-4-8-1-16,-1-6 1 16,-1-4 0-16,-2-2 1 15,0 0 19-15,0 0 13 16,0-14 60-16,-15-14-61 16,-10-12-31-16,-4-11-1 15,-4-5 0-15,-5-4-10 0,-5-2-15 16,1-4-11-1,0 4 8-15,1 4 8 0,6 9-9 16,6 11 19 0,8 14 3-16,8 10 5 0,7 6 1 15,2 6-9-15,4 2-19 16,0 0-50-16,0 0-28 16,0 12 48-16,6 12 42 0,9 10 11 15,6 10 6 1,3 9-2-16,5 6 2 15,3 6 0-15,1 3 0 16,-2 0 0-16,-2-6-1 16,-4-5 1-16,-4-11-1 15,-5-10 1-15,-5-12 2 0,-1-10-2 16,-6-10 2-16,-2-4 11 16,-2 0 31-16,0-30 72 15,0-17-83-15,0-18-27 16,-14-16-6-16,-12-5 0 15,-12 0-8-15,-4 8 7 0,-8 9-6 16,2 15 6 0,1 12-14-16,5 14 3 15,8 10 12-15,12 8 0 16,11 6 0-16,4 4-2 16,5 2-73-16,2 26 26 15,0 12 23-15,0 17 13 16,18 7 13-16,4 6-1 0,4 0 0 15,3-8 0-15,2-6-1 16,-4-10 2-16,-2-10 0 16,-7-10 0-16,-5-12 0 15,-6-6 0-15,-3-8 7 16,-1-1 19-16,1-30 50 16,3-17-54-16,-3-18-22 15,-4-12-13-15,0-5 3 16,0 11-2-16,0 17 12 15,-6 18 1-15,4 23-1 16,2 14-9-16,0 6-63 16,0 32 26-16,0 19 33 15,6 13 13-15,7 6 0 16,36 28 0-16,-1-20-101 0,0-21-135 0</inkml:trace>
  <inkml:trace contextRef="#ctx0" brushRef="#br0" timeOffset="145135.8888">12300 10289 65 0,'0'0'98'0,"0"0"-20"16,0 0 20-16,0 0 38 15,0 0-1-15,0-35-55 16,0 34-12-16,0 1-19 15,0-2-10-15,0 2-18 16,0 0-12-16,0 0 0 16,0 0 1-16,0 0 10 15,0 0 31-15,0 0 6 0,0 0-6 16,0 0-10 0,-2 0-41-16,-2 2-2 0,-11 20-11 15,-10 16 13-15,-15 18 6 16,-11 14-6-16,-10 10 0 15,1 1 8-15,6-9-7 16,10-10-1-16,11-14 2 16,10-12-2-16,11-12-6 15,6-12 0-15,4-6-7 16,2-4-9-16,0-2-4 16,0 0 25-16,12-10 1 0,28-36 36 15,38-44 4 1,31-40-25-16,9-17-14 15,-20 21 0-15,-38 38 5 16,-35 41-4-16,-14 23-2 0,-7 6-2 16,-4 14 1-1,-17 4-48-15,-58 61-112 0,-56 53 83 16,-38 44 57-16,2-4 8 16,36-29 13-16,48-47 1 15,39-36 7-15,6-6 18 16,7-4 0-16,6-7-24 15,19-14-2-15,6-11-6 16,6 0 6-16,30-22 29 16,22-21-2-16,19-18-8 15,10-9-6-15,5-2 0 16,-12 4 5-16,-15 14-7 16,-17 13-9-16,-17 17 0 15,-15 10-2-15,-13 12-11 0,-3 2-34 16,-19 2-20-1,-23 24 35-15,-16 13 1 16,-13 7 22-16,-2 6-5 0,5-4 12 16,18-8-6-16,14-10-4 15,22-6 1-15,14-10-141 16,30-14 4-16,14 0 11 16,5-12-27-16</inkml:trace>
  <inkml:trace contextRef="#ctx0" brushRef="#br0" timeOffset="146145.7699">11688 10319 380 0,'0'0'183'16,"0"0"9"-16,0 0-66 16,0 0-22-16,0 0-45 15,0 0-50-15,0 0-9 0,7-94-33 16,4 116 4-16,7 14 8 15,3 12 11-15,6 10 10 16,2 6 0-16,5 7 1 16,-1 1-1-16,8 1 1 15,1 2 7-15,7-5-6 16,2-10-1-16,0-8 5 16,-6-14-5-16,-11-12 11 15,-10-9-11-15,-11-9 8 16,-10-8 21-16,-3 0 74 0,0-16 77 15,-29-21-92 1,-13-17-89-16,-16-14-20 16,-12-12-13-16,-3-8 17 15,2-2 3-15,6-1 3 0,9 9 4 16,13 8 6-16,10 15 1 16,11 18 1-16,11 14 10 0,4 13-12 15,7 13 0 1,0 1-29-16,9 11-95 15,18 28 61-15,10 17 42 16,8 18 13-16,2 8 0 16,4 6-1-16,3-2 9 15,-6-5 0-15,2-9 0 16,-8-14 2-16,-9-13-2 0,-8-13 2 16,-9-14-2-1,-10-10 2-15,-6-8 8 16,0 0 35-16,-8-33 52 15,-19-19-97-15,-14-34-9 0,-7-36-8 16,-6-29 2 0,6 15 1-16,11 30 13 0,15 42 1 0,9 33 4 15,2 7-4 1,2 6 0-16,2 6 0 16,5 12-14-16,2 9-79 15,0 45 19-15,18 10 50 16,4 20 9-16,10 12 15 15,1-12 0-15,7 7 6 16,-1-12-6-16,2-12 2 0,-7-15 0 16,-8-14 0-1,-8-10 5-15,-4-12-7 16,-12-10 0-16,-2-6 10 16,-10-20 94-16,-23-26-94 15,-9-18-10-15,-8-14-16 0,2-7 15 16,3 3 2-16,7 8-1 15,11 16 20-15,7 18-6 0,11 16 1 16,5 16-15 0,4 8-3-16,0 14-69 15,16 22 34-15,13 12 23 16,11 8 14-16,35 21-10 16,-8-15-70-16,-11-15-138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36:30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25315 1241 71 0,'0'0'45'0,"0"0"-44"15,0 0 0 1,0 0 11-16,0-22-5 15,-2 16 9-15,0 0 15 0,-1 2-3 16,1 0 19-16,0 2-28 16,0 0-18-16,2 0 0 15,0 2 6-15,0 0 3 16,0-2 141-16,0 0 11 16,0 2-68-16,0-2-55 15,0 2-13-15,0 0 3 0,0 0 4 16,0 0-10-1,0 0-17-15,0-2-6 16,0 2 1-16,0 0-1 16,0 0-1-16,-3 0 0 15,3 0 1-15,0 0-1 16,0 0-1-16,0 0 1 0,0 0 0 16,-2 0 0-16,2 0 1 15,0 0 0-15,-3 0 0 16,3 0 0-16,0 0-2 15,-2 0 0-15,2 0-5 16,-2 6 6-16,2 2 1 16,0 4 1-16,-2 2 14 0,2 2-5 15,-2 2-9 1,0 2 8-16,-1 4 0 16,1 2 1-16,-2 4 4 15,0 2-5-15,1 4 1 16,-2 3 10-16,1-3-8 0,0 0-11 15,1-2-1-15,1 0 9 16,0 0-8-16,2 2 1 16,-2 2-1-16,0 3 1 15,0 0-2-15,0 5 1 16,2 3-1-16,-4 1 7 16,4 2-1-16,0 0-6 15,0 2 0-15,0-2 2 16,0 0 9-16,0 2-10 15,0 3 6-15,0-1-5 16,0 0 4-16,0-2-6 16,0-2 1-16,0 0 1 15,6-1-1-15,0-1 0 16,3-2 0-16,-1 0 5 16,4 0-6-16,-1-2 0 0,3 0-2 15,1 0 1-15,1 1-9 16,3-4 10-16,0 2 0 15,3-5-1-15,2 0 0 16,1-2 0-16,2-2 1 16,2 0 1-16,4-1 0 15,2-2 0-15,3-1 0 16,5 1 0-16,1 1 6 16,3-2-7-16,0 0 2 0,2 2-1 15,0-2-1 1,2 0 2-16,-1-2-1 15,2-1-1-15,2-2 3 16,2 1-2-16,4-3 0 16,0-1 5-16,3-4 3 15,-3-2 1-15,-2-2-10 0,-2-2 13 16,-6-2-11-16,0 0 9 16,-4-2-3-16,1 0-7 15,2-2 7-15,7 2-2 16,4 0-5-16,7 2 2 15,5 2 3-15,5 0-5 16,1 0-1-16,2 2 0 16,-1-2 0-16,-6 1 1 15,-5-4 0-15,0 1 1 16,-8-3-2-16,-2-2 1 0,-1-3 1 16,4-2-2-1,1 0 1-15,3-2 5 16,4 0-6-16,-2 0 9 15,0 0-9-15,-3-2 1 16,1-4 9-16,-5-1-9 0,2-4 10 0,1 1-4 16,1-1-1-1,6-4 5-15,-1 1-1 16,0 0-9-16,2-4 8 16,3-2-8-16,-1 0 8 15,3-6 0-15,0 0-1 16,0-2 4-16,-5 0-2 15,-2-2 2-15,-5-1-1 16,-2 2-5-16,-1-2 1 16,-3 1 6-16,-2 0 2 0,-3-2 1 15,0-2 1-15,-3-4-5 16,-1 0-11-16,-3-4 12 16,-2-4-5-16,1-2 0 15,-5-2 4-15,1-1 0 16,-3-1 2-16,-3 0-14 15,-1 2 9-15,-1 2 2 16,0-1-9-16,-4 3-1 16,2 1 12-16,1-2-7 15,-1-3-4-15,2 0-1 0,3-2 0 16,-2 0 11 0,1 0-12-16,-3-1 1 15,-1 1 6-15,-4 2 9 0,-1 0-7 16,-6 2 8-16,0-1 5 15,0-1-13-15,-4 0 1 16,1-2-10-16,-1 0 1 16,-3 2 0-16,-1 2 0 15,-1 4-1-15,-3 2 1 16,0 1-1-16,-2 5 2 16,-1 3 6-16,-1 2 7 15,0 1-6-15,0 0-8 16,2 0 0-16,-2 0 0 15,0-2-1-15,-1-2 1 16,1 2 1-16,0 0-2 16,-2 3 6-16,0 6 0 15,1-1 5-15,0 2-1 16,-3-3-8-16,2 1 10 0,0-2-11 16,-2 0 2-16,2-2 3 15,0-2-6-15,-2 0 0 0,3 2 1 16,-3 2 0-1,2 6 0-15,-2 6 6 16,0 4-7-16,0 4 2 16,0 4 0-16,0 2-1 15,0 0 0-15,0-2 1 16,0 2-1-16,0-2 1 16,2-1-2-16,-2 2 1 0,0-2-1 15,0 3 0-15,0 0-9 16,0 0-60-16,0 15-115 15,0 13-326-15,-9 4-52 0</inkml:trace>
  <inkml:trace contextRef="#ctx0" brushRef="#br0" timeOffset="22213.7021">27727 4081 9 0,'0'0'20'16,"0"0"19"-16,0 0 16 0,0 0-3 15,0 0-29 1,0 0-17-16,3-7-5 0,-3 7 6 15,0 0-6-15,0 0 0 16,0 0 64-16,0 0 18 16,0 0-6-16,0 0-15 15,0 0-7-15,0-1-12 16,0-2-7-16,-3 1-3 16,1 0 2-16,-2 0-22 15,0 0-13-15,-3 0 0 16,-7 2-10-16,1 0 9 15,-5 0-30-15,3 0 11 16,3 0 20-16,1 0 7 16,5 0-7-16,2 0-7 15,2 6 7-15,-1 1-17 0,3-2-15 16,0 4 9-16,0 0 17 16,0 1-2-16,13-2 8 15,10-1 2-15,4-5 26 16,2-2 7-16,4 0-8 15,-2-6-5-15,-2-11-7 16,-5-1-5-16,-6 0 11 16,-5-4-2-16,-7 3 14 15,-6-4 21-15,0 5-54 0,0 0 0 0,-17 6-33 16,-3 6-13 0,1 4 0-1,-2 2 12-15,3 0 4 0,5 2 10 16,4 8-5-16,3 0 4 15,3-2 5-15,1 0-7 16,2-2-3-16,0-2-5 0,0 2 14 16,0-2 6-1,0 2-14-15,0 0 25 16,0-4-1-16,0 0 1 16,9-2 0-16,4 0 13 15,1-4 13-15,-1-10 3 16,-4 2-7-16,-5-2 12 15,-4 4-8-15,0 0-26 0,-2 6 0 16,-18 4-71 0,-2 0-27-16,-5 2 54 0,4 16-5 15,6 2 2 1,3 0 32-16,8 0 7 0,4-4 7 16,2-2-11-16,0-4 11 15,20-3 1-15,2-6 0 16,-4-1-49-16</inkml:trace>
  <inkml:trace contextRef="#ctx0" brushRef="#br0" timeOffset="23230.6826">27761 3996 16 0,'0'0'35'16,"0"0"-6"-16,0 0 4 15,0 0 3-15,0 0-20 16,0 0 24-16,0 0-37 16,-22 63 3-16,22-58-6 15,0 1 1-15,9-2 19 16,9-4-4-16,2 0 43 0,2-1-10 15,-2-16-10-15,-4 3-13 16,-8 2-9-16,-6 0 54 16,-2 6-55-16,-8 4-16 15,-21 2-45-15,-5 0-75 16,-1 4 41-16,-1 12 34 16,10-2 15-16,3 2-16 15,8-2 31-15,1 0 1 16,5-2 14-16,5 2 2 15,0 3-2-15,4-3-11 16,0 0 4-16,2-2 1 16,20-4 6-16,4-8 4 15,8 0 32-15,0-2 19 0,-3-16 8 16,-5-4 20-16,-8-6-14 0,-7 0-16 16,-6-1-27-1,-5 0 10-15,0-2-20 16,-5 3-16-16,-10 4-1 15,-5 6-21-15,-5 10-14 16,-1 8-17-16,-5 0-14 16,-4 18 18-16,7 10-8 15,4 4-1-15,5 0 43 16,13-1 15-16,4-8-13 16,2-2 11-16,0-7-4 15,11-6 6-15,7-6 23 16,4-2 28-16,0 0-9 0,1 0 2 15,-3-10 10 1,-5-4-18-16,-1 2-2 0,-8 2 0 16,-3-1 13-16,-3 1-34 15,0 0-13-15,0 2-27 16,-7 4-64-16,-11 4-6 16,-7 0-7-16,0 14 31 15,0 11 12-15,2 2 15 16,3 1 3-16,9-1 33 15</inkml:trace>
  <inkml:trace contextRef="#ctx0" brushRef="#br0" timeOffset="23654.2886">27667 4200 59 0,'0'0'112'0,"0"0"2"16,0 0-36-16,0 0-30 0,119-116 4 16,-110 92-6-1,-9 2 2-15,0 4-27 0,0 4-21 16,-3 6-4-16,-10 4-24 15,-5 4-6-15,-4 0-30 16,-2 20 18-16,-1 4 27 16,2 0 6-16,6 1-4 15,5-3-9-15,8-7 6 16,4-2-7-16,0-8-1 16,18-5 28-16,11 0 14 15,7-18-1-15,1-10 36 16,-1-4-19-16,-3-4-4 15,-8 2 26-15,-7 4 6 0,-9 4-30 16,-9 4 36 0,0 4-63-16,0 6 1 0,-11 6-1 0,-7 6 1 15,-7 0-2 1,-1 22-48-16,-3 6 25 16,4 8 4-16,5 2 0 15,7 0-21-15,6-2 3 16,4-5 18-16,3-9-9 15,0-7 2-15,0-4-8 16,8-9 24-16,3-2-9 16,-3 0 7-16,-1-6-138 0</inkml:trace>
  <inkml:trace contextRef="#ctx0" brushRef="#br0" timeOffset="24776.4414">27810 4064 59 0,'0'0'142'0,"0"0"-86"16,0 0 20-16,0 0-12 15,0 0-22-15,0 0-3 16,0 0 5-16,0-8-9 15,0 8-13-15,0-1-21 16,0 1-1-16,0 0-68 16,5 0-116-16,-5 0-53 0</inkml:trace>
  <inkml:trace contextRef="#ctx0" brushRef="#br0" timeOffset="25125.2766">27915 3960 114 0,'0'0'0'0</inkml:trace>
  <inkml:trace contextRef="#ctx0" brushRef="#br0" timeOffset="25590.575">27915 3960 65 0</inkml:trace>
  <inkml:trace contextRef="#ctx0" brushRef="#br0" timeOffset="26708.8166">27915 3960 65 0,'-123'36'64'0,"110"-24"-7"0,2-2 7 16,2 0-27-16,4 0-9 0,3-4-17 16,2-2-1-16,0-2-10 15,5-2-10-15,17 0 10 16,9 0 52-16,9-8 3 16,1-10-20-16,-8-2 15 15,-6 0-20-15,-12 0 17 16,-11 2 2-16,-4 0-49 0,-8 2 0 15,-26 4-103 1,-13 4-64-16,-6 8 76 16,0 0 62-16,3 6 10 15,11 16 18-15,7 4-4 16,14 2 4-16,7 6-11 16,9-1-19-16,2-1 23 15,7-9 8-15,15-5 0 0,7-9 45 0,5-9 18 16,-1 0 27-1,0-13 4-15,-2-9-38 16,-8-2-17-16,-8 2 13 16,-7 0-22-16,-8 4-27 15,0 0-3-15,-14 6-42 16,-13 4-47-16,-4 8 12 16,-1 0 21-16,1 6 34 15,6 18-1-15,8 2-7 16,9 2 11-16,4-3-21 15,4-6 25-15,4-5 8 0,13-7 7 16,5-7 42 0,3 0 79-16,-1-17 5 0,-2-5-34 15,-1-2-37-15,-6 0-2 16,-3 2-28-16,-6 2-2 16,-4 0-23-16,-2 4-13 15,0 2-19-15,-4 6-11 16,-16 8-35-16,-5 0-10 15,-6 8 30-15,2 16 34 0,0 6 22 16,5 2 2 0,8 0-13-16,7-3 0 15,9-5-16-15,0-11 8 16,4-4 21-16,19-9 0 16,8-4 78-16,7-20 14 15,0-11-33-15,-1-1 10 16,-2-4-24-16,-10 4-2 0,-6 2 14 15,-13 6-37-15,-6 4-20 16,0 4-22-16,-15 6-40 16,-16 7-91-16,-8 7 49 15,-1 7 55-15,3 19 19 16,6 8 5-16,2 8 25 16,6 6-15-16,8 0 8 15,5-4 6-15,6-4-7 0,4-9 7 16,0-9-14-1,22-10 15-15,8-10 23 16,7-2 66-16,6-8 5 16,1-19-16-16,-2-9-14 0,-8-1-5 15,-12-6 3 1,-8 1-7-16,-14 2-21 0,0 6-34 16,-14 8-39-16,-15 10-56 15,-6 10 8-15,-3 6 0 16,2 10 51-16,7 16 35 15,7 6-9-15,7 2-36 16,7 2 11-16,4-2 20 16,4-4 6-16,0-6 6 0,0-7-6 0,0-8-1 31,0-4 10-31,4-5 46 16,12 0 66-16,7-23-13 15,8-7-58-15,2-8-23 16,-4-4-12-16,-5 0 10 0,-10 2 7 15,-10 2-4-15,-4 8-19 16,-2 6-10-16,-18 8-31 0,-7 12 25 16,-4 4-25-1,-2 10 36-15,1 18 5 16,8 8 0-16,6 6-31 16,10 0-2-16,6 0 13 15,2-4-20-15,8-6-25 16,12-7-59-16,2-17-93 0</inkml:trace>
  <inkml:trace contextRef="#ctx0" brushRef="#br0" timeOffset="69210.5993">6380 4718 12 0,'0'0'105'32,"0"0"-23"-32,0 0 12 15,0 0-26-15,0-46-39 0,0 40 23 16,0 2-22-16,0 0-4 15,0 2 0-15,0 2 10 16,0 0-1-16,0 0-18 16,0-2-4-16,0 2 20 0,0 0 97 15,0 0-36 1,0 0-28-16,0 0-21 16,0 0-20-16,0 0-24 15,0 0-1-15,0 0-16 16,0 0-8-16,0 4-5 15,0 16 3-15,0 8 20 0,0 10 6 16,0 6 8-16,0 4 6 16,0 1 6-1,0-3-7-15,0-4-1 0,0-6-2 16,0-4-7-16,0-4-2 16,0-2-1-16,0 2-7 15,0-4-113-15,0-10-183 0</inkml:trace>
  <inkml:trace contextRef="#ctx0" brushRef="#br0" timeOffset="69876.7375">6247 4979 332 0,'0'0'198'15,"0"0"-86"-15,0 0-38 16,0 0-2-16,0 0-19 16,0 0-12-16,0 0-17 15,0 0 5-15,0 0 19 0,2-2-2 16,-2 2-4-16,0-2 16 16,0 0 32-16,0-4 0 15,2-2-40-15,-2-2-31 16,0 2-10-16,0 2 0 15,0 2-1-15,0 2-7 16,0 2 5-16,0 0-6 16,0 0 0-16,0 0-1 15,0 0-8-15,0 0 1 16,0 0-14-16,0 3-11 16,0 14-2-16,5 5 19 15,1 6 16-15,4 6 0 16,-2 0 0-16,3 0 1 0,3 2-1 15,-1-2 0 1,3-3 0-16,1-4-1 0,0-4 1 16,-5-9-1-16,2-6 1 15,-3-4 0-15,2-4 1 16,3 0 0-16,5-8 27 16,-2-13 8-16,6-7-7 15,-3-4-7-15,-4-2-11 0,-5 2-11 16,-4 6-12-1,-5 8-43-15,-4 18-8 16,0 0-110-16,-8 2-357 0</inkml:trace>
  <inkml:trace contextRef="#ctx0" brushRef="#br0" timeOffset="71231.7561">6414 3970 413 0,'0'0'186'0,"0"0"-20"16,0 0-81-16,0 0 31 16,0 0-44-16,0 0-6 15,0 0-22-15,-31-54-34 16,13 54-6-16,-6 0-4 15,-5 0-14-15,0 12 13 16,0 4-8-16,4 8 8 16,0 6-7-16,1 13 2 15,0 11-9-15,-1 12 14 16,5 8-12-16,9 8 6 0,7 0 7 16,4-7-1-1,0-10-13-15,20-14-6 16,9-17 3-16,4-14-1 0,7-18 15 15,12-2 3-15,5-34 54 16,13-21 1-16,-2-13-23 16,-1-12 4-16,-13-6 4 15,-14-4-8-15,-16-1-17 16,-17 4-8-16,-7 8-7 16,-9 17 1-16,-24 24-1 15,-19 24-34-15,-12 14-76 16,-9 36-28-16,-8 44 2 0,19-6-40 0,20-12-128 0</inkml:trace>
  <inkml:trace contextRef="#ctx0" brushRef="#br0" timeOffset="71552.591">6374 4199 696 0,'0'0'167'0,"0"0"-18"15,0 0-70-15,0 0-48 16,0 0-5-16,0 0-16 16,0 0-10-16,0-22-26 15,-2 22-33-15,-2 0-134 16,-1 0-101-16,3 0-230 0</inkml:trace>
  <inkml:trace contextRef="#ctx0" brushRef="#br0" timeOffset="71720.9441">6374 4199 591 0,'136'-93'202'0,"-136"93"-96"15,0 0-37-15,2 0-69 0,7 0-1 16,0 3-197-16,-5-3-117 0</inkml:trace>
  <inkml:trace contextRef="#ctx0" brushRef="#br0" timeOffset="72520.7239">6285 4195 371 0,'0'0'178'16,"0"0"-64"-16,0 0-10 15,0 0-35-15,0 0-43 16,0 0-26-16,0 0-61 16,0 12-213-16,-9-6-107 0</inkml:trace>
  <inkml:trace contextRef="#ctx0" brushRef="#br0" timeOffset="72828.4713">6285 4195 307 0</inkml:trace>
  <inkml:trace contextRef="#ctx0" brushRef="#br0" timeOffset="73030.4832">6285 4195 307 0,'127'20'138'0,"-125"-20"-60"0,-2 0-11 0,0 0-20 0,0 0-13 16,0 0 2-16,0 0 14 16,0 0-12-16,0 0-1 15,0 0 8-15,0 0-2 16,0 0-8-16,0 2-12 16,0 2-17-16,0 4-6 15,-2 8-11-15,-9 10 10 16,-1 8 1-16,-3 6 1 0,2 2-1 15,3-4 1 1,4-4-1-16,2-4-20 0,4-9-54 16,0-14-47-16,15-7-61 15,1 0-66-15</inkml:trace>
  <inkml:trace contextRef="#ctx0" brushRef="#br0" timeOffset="73404.1191">6262 4435 320 0,'0'0'140'16,"0"0"-53"-16,0 0 2 15,0 0-18-15,0 0-19 16,0 0-22-16,0 0-30 16,0 0-14-16,0 28 0 15,0-11 14-15,0 2-1 16,2-1-5-16,8-3 6 15,-1-4-1-15,4-4 1 16,5-3 1-16,9-4 1 16,24-4-2-16,-2-14 0 0,-12-7-155 0</inkml:trace>
  <inkml:trace contextRef="#ctx0" brushRef="#br0" timeOffset="78848.7924">6628 5217 215 0,'0'0'137'0,"0"0"-47"16,0 0 2-16,0 0-23 0,0 0-20 16,0 0-4-1,0 0 6-15,0 0 11 16,0 0-6-16,0 0-13 16,0 0-12-16,0 0-14 0,0 0 0 15,0 0-7 1,0 0-1-16,0 0-2 0,0 0-7 15,0 0-2-15,0 0-9 16,0 3-1-16,4 2 5 16,4 4 7-16,0 0-1 15,3 1 0-15,1 4-5 16,3-2 6-16,3 5-1 16,1 1 1-16,4 2 1 15,-3 0-1-15,0 0 1 0,-2 0 0 0,-3 0 0 31,-1-2 0-31,-5 0 0 16,-1-2 0-16,0 4 6 16,-2 0-6-16,1 2-1 15,1 2 2-15,0 1-1 0,-4-6 0 16,3-1 1 0,-5-5-1-16,0-5 1 15,0-2-1-15,0-5-1 0,-2 3-25 0,0-1-111 16,0-3-134-16</inkml:trace>
  <inkml:trace contextRef="#ctx0" brushRef="#br0" timeOffset="79583.0147">7007 5364 365 0,'0'0'157'0,"0"0"-35"16,0 0 15-16,0 0-20 16,0 0-26-16,0 0-41 15,0 0-28-15,0-20-20 16,0 20-2-16,0 0-12 16,0 0-2-16,0 12 12 15,0 6-3-15,0 8 5 16,7 2 0-16,-1 8 1 15,3 2-1-15,-3 2 0 0,4 0 1 16,-4-2 1 0,1-4-2-16,-1-6-1 0,0-3 0 15,-2-7-5-15,0-4 6 16,-2-4-2-16,1-4 1 0,-3-4-2 16,0 0 3-1,0-2 1-15,0 2 6 16,0-2 28-16,0 0 14 15,0 0 13-15,-17 0-21 16,-2 0-31-16,-6 0-7 16,-2 0 3-16,1 0 1 15,1 0-1-15,-1-10-6 0,-3-4 0 16,0-5-27-16,-2 0-43 16,-5-1-86-16,7 5-110 15,9 4-145-15</inkml:trace>
  <inkml:trace contextRef="#ctx0" brushRef="#br0" timeOffset="80931.0522">7167 5819 95 0,'0'0'130'16,"0"0"-40"-16,0 0 16 15,0 0-10-15,0 0 0 16,0 0-22-16,0 0-15 16,-26-36-17-16,26 36-19 15,0 0-15-15,0 0-8 16,0 0-8-16,0 0-1 16,0 0-7-16,2 2 16 15,11 12 6-15,3 8 11 0,1 4-5 16,8 8-2-1,-1 2-3-15,3 2-5 16,2-1 4-16,-2-1 1 0,0-7-5 16,-5-2-1-1,-6-7-1-15,-3-4-31 0,-13-2-59 16,0-2-76-16,0-8-218 0</inkml:trace>
  <inkml:trace contextRef="#ctx0" brushRef="#br0" timeOffset="81536.7861">7457 5923 398 0,'0'0'195'0,"0"0"-110"15,0 0-38-15,0 0 4 16,0 0-30-16,0 0-21 15,0 0-11-15,24 22 11 16,-13-6 7-16,3 4 3 16,-3 2-1-16,0 4-6 15,-4 1 3-15,-5 5 5 16,-2 0 8-16,0 2 10 16,0 0-9-16,-6-2-8 15,-6-6-12-15,-1-4 2 0,1-6-1 16,-3-4 6-16,-3-4-6 15,-4-6 9-15,-7-2-9 16,-2-4-1-16,-5-16-29 16,5-4-47-16,5-6-25 15,7 8-35-15,9 6-455 0</inkml:trace>
  <inkml:trace contextRef="#ctx0" brushRef="#br0" timeOffset="82083.0504">7644 6318 428 0,'0'0'176'0,"0"0"-49"16,0 0-22-16,0 0-17 0,0 0-4 16,0 0-36-1,0 0-32-15,-7-9-16 16,7 9-17-16,0 0-3 15,0 5-1-15,0 13 21 16,11 9 0-16,1 0 1 16,1 5 5-16,1 0-4 15,-1 1-1-15,0-5 5 0,1-2-6 16,-2-2 0-16,0-6-6 16,-7 6-65-16,-5-6-83 15,0-6-92-15</inkml:trace>
  <inkml:trace contextRef="#ctx0" brushRef="#br0" timeOffset="82552.6009">7903 6591 477 0,'0'0'194'16,"0"0"-54"-16,0 0-61 16,0 0-36-16,0 0-15 15,0 0-27-15,0 0-1 0,-31-2 0 16,21 6 0-16,-1 4 0 16,0 0 0-16,-2 4 0 15,-3-2 16-15,-4 2 7 16,0-4 7-16,-2-2-17 15,0-2-11-15,1-2 9 16,4-2-1-16,1 0-8 16,5-6-2-16,1-6-26 15,4-4-67-15,2 0-116 16,1 2-55-16,1 4 10 0</inkml:trace>
  <inkml:trace contextRef="#ctx0" brushRef="#br0" timeOffset="83692.8079">7891 6896 671 0,'0'0'167'16,"0"0"-77"-16,0 0-53 16,0 0-18-16,0 0-19 15,0 0-17-15,0 0-64 16,41 20-10-16,-17-4-18 16,-4 0-52-16,-7-2-63 0</inkml:trace>
  <inkml:trace contextRef="#ctx0" brushRef="#br0" timeOffset="83881.8684">8159 7449 443 0,'0'0'248'0,"0"0"-141"15,0 0-19-15,0 0 20 16,0 0-27-16,0 0-59 15,0 0-22-15,-2 8-119 16,-10-2-126-16,-1-2-263 0</inkml:trace>
  <inkml:trace contextRef="#ctx0" brushRef="#br0" timeOffset="84058.7314">8159 7449 196 0,'75'126'156'0,"-75"-122"-110"16,0 0 24-16,0-1 18 0,0 1-21 0,0-4-39 16,0 0-17-1,0 0-3-15,0 2-8 16,0 2-70-16,0 2-118 16,0-4-145-16</inkml:trace>
  <inkml:trace contextRef="#ctx0" brushRef="#br0" timeOffset="84232.766">8315 7812 39 0,'0'0'64'15,"0"0"25"1,0 0-43-16,0 0-24 0,0 0-6 16,0 0-6-16,0 0-10 15,4 80-3-15,-4-65-37 16,0-1-7-16,0 5-29 15,0-2-44-15</inkml:trace>
  <inkml:trace contextRef="#ctx0" brushRef="#br0" timeOffset="84448.7095">8471 8177 544 0,'0'0'232'16,"0"0"-127"-16,0 0-67 0,0 0-19 16,0 0 1-16,0 0-20 15,0 0-16-15,10 4-63 16,0 2 5-16,3 6 31 16,9 6-40-16,-4-2-96 15,-2-4-157-15</inkml:trace>
  <inkml:trace contextRef="#ctx0" brushRef="#br0" timeOffset="84615.9722">8575 8528 13 0,'0'0'62'0,"0"0"-1"0,0 0-25 15,0 0-36-15,0 0-4 16,0 0 2-16,0 0 1 15,41 100-52-15,-33-75-21 16</inkml:trace>
  <inkml:trace contextRef="#ctx0" brushRef="#br0" timeOffset="84805.7261">8740 8988 606 0,'0'0'90'0,"0"0"-85"16,0 0-5-16,0 0-56 15,0 0-25-15,0 0-11 16,0 0-57-16,0 72-11 16</inkml:trace>
  <inkml:trace contextRef="#ctx0" brushRef="#br0" timeOffset="84953.4389">8803 9238 147 0,'0'0'168'0,"0"0"-168"15,0 0-139-15</inkml:trace>
  <inkml:trace contextRef="#ctx0" brushRef="#br0" timeOffset="87016.9892">9266 8696 192 0,'0'0'195'15,"0"0"-119"1,0 0 61-16,0 0-34 15,0 0-54-15,0 0-35 0,0 0-14 16,-16-43 0-16,14 50 1 16,0 8 9-16,-3 5 19 15,1 6-13-15,0 10 0 16,-6 8 5-16,-1 10 12 16,-2 8-5-16,-3 4 4 15,-1 1 7-15,3-7-18 16,1-4-15-16,4-12 6 15,2-8-4-15,5-10-7 16,2-6 5-16,0-6-6 16,0-6-41-16,16-8-94 15,4 0-68-15,-2-10-443 0</inkml:trace>
  <inkml:trace contextRef="#ctx0" brushRef="#br0" timeOffset="87529.3414">9032 9146 552 0,'0'0'164'0,"0"0"-19"15,0 0-90-15,0 0-35 16,0 0-12-16,0 0-8 16,0 0-2-16,4 38 2 15,1-14 0-15,2 2 2 16,-1-2-1-16,1-2 0 16,-1-2 0-16,2-4-1 0,-2-2 0 15,3-2 1-15,3-6-1 16,1-6 1-16,7 0 9 15,9-20 74-15,11-18-16 16,6-8-40-16,1-4-28 16,-5-6 0-16,-11 14-91 15,-17 14-192-15</inkml:trace>
  <inkml:trace contextRef="#ctx0" brushRef="#br0" timeOffset="88612.3111">9370 7886 317 0,'0'0'238'16,"0"0"-141"-16,0 0 17 15,0 0-26-15,0 0-13 16,0 0-4-16,0 0-25 15,-31-98-18-15,10 98-28 16,-8 10 0-16,-8 20-8 16,-3 12 8-16,1 13-9 15,1 3 9-15,7 2-1 0,8 0 0 16,9-2 0-16,12-6-6 16,2 0 6-16,4-6-10 15,19-7 10-15,6-9 1 16,4-10 0-16,8-10 6 15,3-10 0-15,0 0 13 16,6-22 14-16,-3-12-5 16,-1-9-1-16,-4-7-4 15,-3-4 15-15,-8 0-2 0,-14-2-17 16,-7 4 13 0,-10 6-15-16,0 10-16 15,-14 8-1-15,-17 11-19 16,-36 17-81-16,5 0-84 0,0 9-95 15</inkml:trace>
  <inkml:trace contextRef="#ctx0" brushRef="#br0" timeOffset="88911.5944">9331 8069 747 0,'0'0'122'15,"0"0"-77"-15,0 0-30 16,0 0-15-16,0 0 0 16,0 0-2-16,0 0-54 15,0 28-29-15,-9-16-99 16</inkml:trace>
  <inkml:trace contextRef="#ctx0" brushRef="#br0" timeOffset="89127.1018">9331 8069 793 0,'91'-22'118'15,"-91"22"-64"-15,0 0-24 16,0 0 6-16,0 0-34 15,4 0-2-15,5 0-156 16,1 0-91-16,-8 0-244 0</inkml:trace>
  <inkml:trace contextRef="#ctx0" brushRef="#br0" timeOffset="89698.7123">9351 8033 157 0,'0'0'75'0,"0"0"-47"16,0 0 66-16,0 0 11 15,0 0-27-15,0 0-31 16,0 0-5-16,0-8-3 15,0 8-13-15,0 0-16 16,0 0 3-16,0 1-3 16,0 12 19-16,0 3-11 15,-5 4-8-15,0 4 3 16,-1 2-8-16,-3 6-5 16,5-4-91-16,-3-12-187 0</inkml:trace>
  <inkml:trace contextRef="#ctx0" brushRef="#br0" timeOffset="90098.1786">9279 8139 743 0,'0'0'137'0,"0"0"-85"0,0 0-30 15,0 0 8-15,0 0-28 16,0 0-2-16,0 0-28 15,0 34 18-15,-6-14 10 16,-1-2 2-16,1-2-2 16,4-5-1-16,2-7 1 15,0-3 0-15,0-1 6 16,0 0 20-16,12 0 10 16,13-4 3-16,11-10-3 15,3 0-33-15,15-2-3 16,-14 4-156-16,-15 2-340 0</inkml:trace>
  <inkml:trace contextRef="#ctx0" brushRef="#br0" timeOffset="94197.0621">9175 9458 12 0,'0'0'72'0,"0"0"-9"16,0 0-18-16,0 0-35 15,0 0-10-15,0 0-2 16,0 0-6-16,-5 0 7 16,5 0 1-16,0 0 0 15,0 0 1-15,-2 0 25 0,2 0-5 16,-4 0-14 0,-3 7-7-16,-2 3-14 0,5-2-130 0</inkml:trace>
  <inkml:trace contextRef="#ctx0" brushRef="#br0" timeOffset="94366.1108">9175 9458 517 0,'69'25'345'0,"-69"-33"-111"0,-3 0-8 15,-1-1-107 1,2 5-64-16,2 3-55 15,0 1-17-15,0 5-243 0,2 9-285 16</inkml:trace>
  <inkml:trace contextRef="#ctx0" brushRef="#br0" timeOffset="97226.3916">9204 9467 33 0,'0'0'0'15,"0"0"-1"-15</inkml:trace>
  <inkml:trace contextRef="#ctx0" brushRef="#br0" timeOffset="97475.6811">9204 9467 152 0,'-7'22'65'0,"7"-22"-45"16,0 0-14-16,0 0-4 15,0 0-1-15,0 0 0 16,0 0 25-16,0 0-13 16,0 0-13-16,0 0-7 15,0 0-9-15,9 0 15 16,4-4 1-16,5-5 1 16,5-2 0-16,0-4 0 15,9-4 0-15,6-4 0 0,22-15-1 16,-9 6-16-16,-2 2-158 0</inkml:trace>
  <inkml:trace contextRef="#ctx0" brushRef="#br0" timeOffset="98202.7871">9458 9358 332 0,'0'0'159'0,"0"0"-76"15,0 0-6-15,0 0-27 16,116-98-25-16,-74 72-14 16,3 2-11-16,15-2-25 15,-12 4-122-15,-10 6-346 0</inkml:trace>
  <inkml:trace contextRef="#ctx0" brushRef="#br0" timeOffset="98878.7803">9716 9146 170 0,'0'0'207'0,"0"0"-86"16,0 0-35-16,0 0-16 15,0 0-17-15,0 0 6 16,0 0 24-16,9-46-14 16,-7 42-11-16,-2 0 0 15,3 2-15-15,-3 0-20 16,0 0 0-16,0-1-10 16,0 3-4-16,0 0-3 15,0 0 2-15,0 0 3 16,0-1 6-16,0 1-17 15,0 0 2-15,0 0-2 16,0 0 0-16,0 0-1 16,0 0 1-16,0 0-1 0,0 0 1 15,0-3 0-15,0 3 1 16,0-1 0-16,0 1-1 16,0-3 0-16,0 2 0 15,0 1 0-15,0 0 1 16,0 0-1-16,0 0-1 0,0 0-6 0,0 0-2 31,0 0-2-31,0 0-9 16,8 0 11-16,6 5 8 15,3 6 1-15,4-4-1 16,3 4 1-16,3-5 0 16,-1 2 1-16,-3-2-1 15,-7-2 1-15,-8 4-1 16,-5 2-7-16,-3 6 6 0,-15 12 0 0,-24 12-15 15,-32 26-21 1,6-6-140-16,9-14-227 0</inkml:trace>
  <inkml:trace contextRef="#ctx0" brushRef="#br0" timeOffset="99855.0913">9141 9444 2 0,'0'0'151'16,"0"0"-44"-1,0 0-2-15,0 0-14 16,0 0-3-16,0 0-7 0,0 0-15 16,0 0 15-1,0 0 1-15,0-1-28 0,0 1-1 16,0 0-12-16,0 0-8 15,0 0 9-15,0 0-9 16,0 0 8-16,0-3 8 16,-2-1-24-16,-7 0-7 0,0 0-6 0,-4-2-2 31,-1 1-1-31,-1-2-2 16,-3 1-5-16,1 1 0 15,-4-2-2-15,1 0 5 16,3 0-5-16,-2-1 0 15,2-2 1-15,-1 0 0 0,-3-4 0 16,2-6 12-16,-6-2-4 0,1-6-8 16,-1-4-1-16,3-2 0 15,2 3-1 1,7 6-20-16,3 5 6 16,6 10 1-16,2 4-20 15,0 4-18-15,0 2-75 16,-9 4-75-16,1 10-61 0,-1 2-95 0</inkml:trace>
  <inkml:trace contextRef="#ctx0" brushRef="#br0" timeOffset="100864.056">8774 8957 142 0,'0'0'147'0,"0"0"-72"16,0 0-5-16,0 0-12 15,0 0 7-15,0 0-7 16,0 0 4-16,0-2 43 16,0-2-12-16,0 2-15 15,0 0-16-15,0-2-13 16,-7 2-26-16,-5 0-16 15,-3 2 5-15,-9 0-12 16,-7 0-13-16,-3 0 4 16,1 0 2-16,2 0 7 15,8 0 0-15,8 0 1 16,5 0 8-16,6 0 5 16,2 0 3-16,2 0-8 15,0 0 1-15,0 0-8 16,0 0-1-16,0 0 1 0,0 0-2 15,0 0-2 1,0 0-5-16,0 0-3 0,0 8-5 16,0 2 7-16,0 6 7 15,0 3 0-15,2 2 1 16,2 1 0-16,4 0-1 16,-2 3 1-16,5 1 0 15,3-1 0-15,3 4 6 16,8 1-6-16,17 12-23 0,-3-8-81 15,-6-6-143-15</inkml:trace>
  <inkml:trace contextRef="#ctx0" brushRef="#br0" timeOffset="102041.0446">9645 9019 10 0,'0'0'155'0,"0"0"-13"16,0 0-15-16,0 0-36 15,0 0-36-15,0 0 23 0,0 0 9 16,0 0 2 0,0 0 4-16,0 0 9 0,0 0-37 15,0 0-13-15,0 0-31 16,0 0-14-16,0 0-7 15,0 0-12-15,0 0 1 16,6 0-4-16,4 0 14 16,3 0-9-16,5 9 10 15,-1-2 1-15,4 1-1 16,-1 0 0-16,-1 1 1 16,-3-1 0-16,0-2-1 15,-3-2 1-15,-4 0 1 0,2-3-2 0,-2 2 1 16,2-1 0-1,0 0 0 1,-1-2 1-16,-2 2-1 0,-1-2-1 16,-3 0 1-1,-4 1-1-15,2-1-1 0,-2 3-5 16,0-3 3-16,0 1 3 16,0-1-1-16,0 0-4 15,0 3 5-15,0-3 2 16,0 0-1-16,0 1 0 15,0 6-1-15,-8 4 0 16,-17 14 0-16,-11 9 0 16,-6 8-15-16,-3 2-79 15,8 2-60-15,12-12-56 16,12-15-182-16</inkml:trace>
  <inkml:trace contextRef="#ctx0" brushRef="#br0" timeOffset="109033.1046">9125 9426 166 0,'0'0'147'15,"0"0"-56"-15,0 0-29 16,0 0-27-16,0 0-21 16,0 0-12-16,0 0 8 15,-35 0 6-15,35 0 14 16,-2 0 15-16,2 2 2 15,-2 2-9-15,-3 4 4 16,3 5 8-16,-2 1-15 16,-2 4-22-16,4 4 3 0,0 2-5 15,0 0-1-15,2 2-9 16,0-4 0-16,0-2 0 16,10-2-1-16,5-4 0 15,5-4-1-15,-1-4-7 0,6-4 8 16,0-2 0-1,-3 0 7-15,0-8 9 16,-4-6 1-16,1-4 9 16,-7 0-11-16,-1-2-2 15,-1 0 18-15,-6 0-6 16,-2 0-11-16,-2 4-6 16,0 0 3-16,0-1 1 15,0 6-1-15,-6-1 8 16,-4 2-12-16,-1 1-6 0,3 4-1 15,-4 2 0-15,-1 3-15 16,-3 0 1-16,-1 4-8 16,-6 14 6-16,6 3 3 15,1 1 0-15,5 2 3 16,4 2-7-16,2-4-8 16,5-2 5-16,0-4 13 0,0-6 6 0,0-2-6 31,0-4-4-31,2-4 2 15,8 0-1-15,1 0 10 16,5 0 13-16,-1-6 13 16,1-6-3-16,1-2-10 15,0-2-6-15,-2-2 2 0,-5 0-8 16,2-3 11-16,-8 3-5 16,-1 3 5-16,-3-2 2 15,0 6-5-15,-3 0-8 16,-13 3-1-16,-5 6-9 15,-6 2-15-15,-2 0-7 16,0 6 10-16,4 9 13 16,8 3-2-16,1 0 9 0,7 2 0 15,3 2-7 1,6 0-3-16,0-2-2 16,0-2 3-16,0-2 8 15,6-4 1-15,7 0-6 16,1-6 5-16,1-2-4 15,3-4 6-15,-2 0 18 16,0 0 1-16,-3 0 5 0,0-8 1 16,-4-6-12-16,0 0 8 15,-3-4-5-15,-3-2-14 16,-3 0 6-16,0 0-7 16,0 2 0-16,0 2 1 15,-11 4-2-15,0 2-12 0,-3 3 5 16,1 7-23-1,0 0-14-15,1 0 11 16,-1 13 23-16,1 5 1 16,4 1 9-16,-1 6 0 15,3-3-1-15,4-2 1 0,2-2-1 16,0-4 0-16,0-4-8 16,0-2 9-16,0-4 0 15,6-2-1-15,3-2 1 16,1 0 16-16,4 0 19 0,-1-8 5 15,3-6-14 1,-3-2-8-16,-1-2 5 16,-5 0-6-16,-3-2 0 15,-2 2-9-15,-2 2 0 16,0 2-6-16,0 4 5 16,-6 2 3-16,-4 4-10 15,1 4-8-15,-1 0-22 0,-4 0-5 16,1 8 4-1,0 6 16-15,3 2 9 16,2 2 5-16,1 0-6 0,5-2 6 0,0-2 1 16,2-2-5-1,0-2 4-15,0-2 1 16,0-4-7-16,6 0 1 16,5-2 3-16,7-2 3 15,0 0 3-15,2 0 10 0,0-6 3 16,-7-6 3-1,-2 2 1-15,-3 2 7 16,-4 0 17-16,-4 2-10 16,0 0-16-16,0 0-8 15,0 2-9-15,0 0-1 16,-10 2-12-16,-5 2-33 16,-5 0-7-16,-2 0 6 15,2 6 13-15,1 6 0 0,7 2 14 16,1 2 12-16,3 0 6 15,4 0-8-15,2-4 2 16,2 0 7-16,0-4-9 16,0-4 8-16,0-2 0 15,6-2 1-15,4 0 28 16,5-2 36-16,5-16-18 16,0 0-21-16,0 0-8 15,-6 2-6-15,-7 6 0 16,-3 4 10-16,-4 2 2 0,0 4-17 15,0 0-6-15,-9 0-40 16,-9 0-76-16,-7 4-33 16,-4 12 5-1,8 0 10-15,7-4-112 0</inkml:trace>
  <inkml:trace contextRef="#ctx0" brushRef="#br0" timeOffset="117204.429">16218 13106 501 0,'0'0'87'0,"0"0"-5"16,0 0 15-16,0 0-58 16,0 0 11-16,0 0 4 0,2-62-25 15,0 54-8-15,-2 2 11 16,2 2 1-16,-2 0-18 16,3 4-15-16,-3 0-1 15,0 0 0-15,0 0 1 16,0 0 0-16,0 0 0 0,0 0 0 15,0-2 2-15,0 2 8 16,0-2 23 0,0-4 15-16,0 0-16 15,0-2-22-15,0 0-9 16,0 4 17-16,0 0-1 16,0 4-8-16,-9 0-9 15,-11 0 0-15,-7 0-8 16,-7 0 0-16,3 2 8 15,4 2-1-15,10 2 0 0,5-2 0 16,4 2-1-16,-3 6-7 16,-5 6 8-16,-5 4-8 15,4 4 9-15,-1 0 0 16,5 0 0-16,3-4 0 16,4-2 0-16,4-2 7 15,2 0-7-15,0 0 1 16,0 3-1-16,16 0 6 15,1 1-4-15,8 3 6 16,0-3 0-16,-1 0-7 16,3-6 13-16,-5-4-4 15,2-4-1-15,1-2 0 16,2-4 2-16,2-2-9 16,6 0 8-16,1 0-9 15,-3 0 6-15,-4 0-6 0,-6-2 1 16,-8 0-1-16,-5 0-1 15,-6 2 1-15,-4-2 5 16,2-2 8 0,-2-4 11-16,0-2-2 0,0-8-17 15,2-4-5-15,-2-6-1 16,0-2 1-16,0-5 1 16,0 3-2-16,0 4 0 15,0 2 0-15,0 4 2 16,0 4-1-16,-2 4 0 15,-2 0-1-15,-4 2 0 0,-2 0-1 16,-1 2-8-16,-3-2 3 16,-3 0 6-16,0 2 0 15,0 0 1-15,-1 2 13 16,2 0 4-16,3 2-17 16,0 2 7-16,1 0-8 15,4 2 2-15,-1 0-1 16,2 0-1-16,-2 0 0 15,0 0 1-15,1 2-1 16,-2 0 0-16,-1 0 0 16,3 0-1-16,-4 0 0 15,1 0-1-15,0 2 0 16,2 0 2-16,0 2-1 16,3 0 1-16,-1 0-6 0,0 2-1 15,2 2-9-15,-1 4-13 16,2 0 8-16,-1 4 7 15,1 0 4-15,-1 0 9 16,0 0-5-16,1-2 0 16,2 2 6-16,0-2 0 15,2 2-2-15,0 2 1 0,0 0-9 0,2 3 9 32,11-2-5-32,1 2 5 15,3-2 0-15,1 2-12 16,0-3 11-16,2-4 0 15,-4 0-6-15,1-4 0 16,-3 0 8-16,-1-4-1 16,-3 0 1-16,0-4-1 15,3-2 1-15,3 0 0 0,4-2 0 16,5-12 0-16,-1-3 0 16,3-1 0-16,-4-1 1 15,-4 1 0-15,-1-3 0 16,-3 2 0-16,-3 1 1 15,-5 1 4-15,-5 3-5 16,-2 2 14-16,0-2 2 16,0 3-8-16,0-4-1 15,0 3 0-15,0-2-8 16,0 2 1-16,0-2-1 0,0 2 1 16,0 0-1-16,0-2 1 15,-2 2-2-15,-7 2 1 16,-1-2-1-16,0 2-11 15,-3 0 11 1,-3 0 0-16,1 0 1 0,-2 2 0 16,2 0 0-16,1 0 20 15,2 4-14-15,-2-2-5 16,-1 3 0-16,-4 3-1 0,0 0 0 16,-2 0 0-1,-1 0-7-15,1 7 6 16,0 5-2-16,1 6 2 15,-1 0-5-15,6 2 5 0,2 0 0 16,3-2-1 0,8-2 1-16,2 0-6 0,0 2 6 15,0 0 0-15,5 4-7 0,11 2 8 0,3 1-2 16,2-2-11 0,-1-1-4-1,-3-3-2-15,-1-3-19 16,-3-5 15-16,-1-2 4 15,-3-1 6-15,-3-4 12 16,1 2 0-16,-2-2-1 16,1-3 2-16,1 3-1 15,1-1 1-15,4-3 0 16,1 0 0-16,5 0 0 16,2 0 0-16,7-12 0 15,4-8 0-15,0-5 0 0,2-3 0 16,-1-2 1-16,-8 0-1 0,-1 2 21 15,-8 4-14 1,-1 2 16-16,-8 2-6 16,-1 6-11-16,-5 0 1 15,0 0 8-15,0 2-2 16,-13-4-12-16,-8-4-1 16,-3 0-10-16,-5 0 3 15,-3 4 1-15,-1 4 6 16,2 8 0-16,2 4-1 15,2 0 0-15,0 0 0 16,3 14-8-16,2 0 9 16,-3 4-2-16,3 2 1 15,0 4-4-15,2 2 3 16,1 2 1-16,4 2 1 0,2 2-1 16,4 0 0-16,0 1 0 15,5-1 1-15,4 0 0 16,0-5 0-16,0 2 8 15,4-5-7-15,11-6 0 16,6-6 0-16,1-8 0 16,3-4 12-16,6 0-3 0,2-8 6 0,1-10-3 31,-3-4-7-31,-4 1-5 16,-8 3 0-16,-3 3 0 0,-7 1 0 15,-3-1 1 1,-4 0-1-16,-2-2 5 0,0-3-5 15,0 0 0 1,-4-2-2-16,-9 0 2 0,-1 0-1 16,1 4 0-16,0 6-1 15,2 8 0-15,-4 4-6 16,-8 0-9-16,-2 6-16 16,-6 16 3-16,-11 18-27 15,9-1-108-15,6-12-328 0</inkml:trace>
  <inkml:trace contextRef="#ctx0" brushRef="#br0" timeOffset="120745.9651">23109 5484 631 0,'0'0'214'0,"0"0"-126"15,0 0-66-15,0 0-22 16,0 0-15-16,0 0 15 0,24 46 22 15,-8-12 23 1,4 8-1-16,2 5-13 16,1 7-1-16,4 4 11 15,0 6-14-15,1 8 11 16,-1 4-6-16,-3 7-12 16,1-3-14-16,-2 0-5 15,-4-6 11-15,-3-5-6 16,-7-7-6-16,-9 8-95 15,0-18-135-15,-13-18-178 0</inkml:trace>
  <inkml:trace contextRef="#ctx0" brushRef="#br0" timeOffset="121299.813">23279 6346 522 0,'0'0'208'0,"0"0"-74"0,0 0-75 16,0 0-23-16,0 0-36 15,0 0-1-15,0 0-16 16,0 31 12-16,0 1 5 16,0 4 1-16,0 2-1 15,0-4 0-15,4-6 0 16,7-8 1-16,7-6 8 15,4-6 23-15,10-8 47 16,7 0 14-16,9-20-11 16,0-14-38-16,-6-6-30 15,-13-8-14-15,-29-25-71 16,0 13-111-16,-31 8-319 0</inkml:trace>
  <inkml:trace contextRef="#ctx0" brushRef="#br0" timeOffset="122429.543">22936 4846 519 0,'0'0'186'16,"0"0"-100"-16,0 0 8 15,0 0 0-15,0 0 13 16,0 0-52-16,0 0 3 15,-7-92-29-15,-16 92-29 16,-10 22-32-16,-14 16 19 16,-5 15 13-16,4 7-6 15,10 6-3-15,18 0-8 0,18-6-14 16,2-4 15-16,29-7 15 16,22-13-11-16,20-12 12 15,18-19 9-15,9-5 13 16,-2-25 1-16,-11-18-6 15,-23-9 2-15,-20-6-6 16,-26 0-13-16,-16-4-7 16,-29-2-31-16,-33 5-54 15,-19 7-51-15,-8 16-44 16,-11 30 14-16,22 6-14 0,25 10-14 0</inkml:trace>
  <inkml:trace contextRef="#ctx0" brushRef="#br0" timeOffset="122844.3133">22897 4985 52 0,'0'0'649'16,"0"0"-432"-16,0 0-123 16,0 0-64-16,0 0-30 15,0 0-36-15,0 0-162 0,3 12 38 16,10 0-65-16</inkml:trace>
  <inkml:trace contextRef="#ctx0" brushRef="#br0" timeOffset="122983.5277">23160 5045 655 0,'0'0'175'15,"0"0"-103"-15,0 0-25 16,0 0-47-16,0 0-52 15,0 0-137-15,0 0-517 0</inkml:trace>
  <inkml:trace contextRef="#ctx0" brushRef="#br0" timeOffset="123145.1115">22988 5027 684 0,'0'0'173'0,"0"0"-86"15,0 0 34-15,0 0-71 16,0 0-50-16,0 0 0 16,0 0-223-16,0 28-139 0</inkml:trace>
  <inkml:trace contextRef="#ctx0" brushRef="#br0" timeOffset="124399.9762">23202 6661 390 0,'0'0'140'0,"0"0"-64"0,0 0 12 16,0 0 2-16,0 0-20 15,0 0 11-15,0 0 3 16,-2 0-23-16,2 0-3 16,0 0-21-16,0 2-16 15,0 2-21-15,0 6 0 16,-11 6-6-16,-7 12 6 0,-8 8 9 16,-8 10 10-1,-4 7-5-15,-2 3-1 16,5 2-11-16,6-2-1 15,6 4 6-15,8 0-7 16,6 1-31-16,4 3-24 16,1 22-42-16,2-16-62 15,2-16-149-15</inkml:trace>
  <inkml:trace contextRef="#ctx0" brushRef="#br0" timeOffset="124760.1822">22799 7088 664 0,'0'0'212'0,"0"0"-130"16,0 0-82-16,0 0-13 15,0 0 3-15,-2 107 10 16,-11-47 15-16,-1 4-2 16,5-4-11-16,9-6-2 15,0-8 1-15,11-10 0 16,26-9 43-16,13-12-2 15,15-7 5-15,11-8-47 16,13-1-5-16,-18-16-165 16,-27-1-754-16</inkml:trace>
  <inkml:trace contextRef="#ctx0" brushRef="#br0" timeOffset="125388.3995">23083 8229 593 0,'0'0'118'16,"0"0"-31"-16,0 0-48 16,0 0-14-16,0 0-5 0,0 0-3 15,0 0 5-15,-6-74 49 16,6 68-8-16,0 2-1 15,0 4-27-15,0 0-33 16,0 0-2-16,0 0-16 16,-2 12 0-16,-4 12 15 15,-5 8-5-15,-7 15 6 16,-9 7 14-16,-6 14 2 16,-11 20-3-16,1-2-3 15,-2 7 7-15,6-2-9 0,7-18 2 16,6-3-3-1,5-12 0-15,15-16-7 0,6-12-41 16,29-19-66 0,13-7-89-16,1-4-210 0</inkml:trace>
  <inkml:trace contextRef="#ctx0" brushRef="#br0" timeOffset="125745.6461">22737 8667 491 0,'0'0'306'0,"0"0"-217"0,0 0-89 16,0 0-12-16,0 0 12 15,0 0 22-15,9 128 15 16,0-92-5-16,-5-2 6 15,1-2-4-15,-1-2 20 16,0-6-16-16,1-6-12 16,0-4 4-16,-1-5-13 15,3-4-1-15,1-1 0 16,0 1-6-16,-2-4 2 16,-4-1-12-16,3 3-10 15,-3-3 1-15,4 0-8 16,8 0-11-16,13 0 12 0,21 0-68 0,-2 0-141 15,-13-3-550 1</inkml:trace>
  <inkml:trace contextRef="#ctx0" brushRef="#br0" timeOffset="126914.4579">22897 9475 363 0,'0'0'93'0,"0"0"107"16,0 0-86-16,0 0-63 15,0 0-37-15,0 0-14 16,0 0-25-16,0 0-37 16,0 6 33-16,-11 2-93 15,2-3-72-15,-2-5-161 0</inkml:trace>
  <inkml:trace contextRef="#ctx0" brushRef="#br0" timeOffset="127072.0169">22632 9978 732 0,'0'0'141'0,"0"0"-106"15,0 0 4-15,0 0 4 16,0 0-17-16,0 0-17 16,-53 150-9-16,48-103-58 15,5-11-180-15</inkml:trace>
  <inkml:trace contextRef="#ctx0" brushRef="#br0" timeOffset="127297.2034">22518 10676 160 0,'0'0'126'0,"0"0"-87"15,0 0-31-15,0 0-8 16,0 0-44-16,-58 120-18 15,50-100 37-15,-1-2 25 16,3-6 45-16,0 0-9 0,4-2-6 16,2-4-19-1,12 2-11-15,12-4-33 0,0 0-71 16</inkml:trace>
  <inkml:trace contextRef="#ctx0" brushRef="#br0" timeOffset="127442.1587">22561 10975 142 0,'0'0'144'0,"0"0"-22"16,0 0-36-16,0 0-23 16,0 0-21-16,0 0-16 15,0 0-10-15,-49 92-9 16,24-64-7-16,-8 12-40 16,4-8-90-16,8-8-146 0</inkml:trace>
  <inkml:trace contextRef="#ctx0" brushRef="#br0" timeOffset="127578.5805">22425 11332 22 0,'0'0'95'0,"0"0"36"0,0 0 11 16,0 0-11-16,0 0-39 15,0 0-15-15,0 0-19 16,-56 90-1-16,45-84-28 16,-2-4-29-16,-7-2-78 15,2 0-111-15</inkml:trace>
  <inkml:trace contextRef="#ctx0" brushRef="#br0" timeOffset="128326.8637">22131 10878 697 0,'0'0'152'16,"0"0"-90"-16,0 0-59 16,0 0-3-16,0 0 0 15,0 0 5-15,0 0 33 16,15 107 34-16,-15-62-15 15,-4 10 2-15,-14 3-21 0,-6 2-20 16,-1 0-10 0,1 2 0-16,1 3-8 0,4-3 1 15,3-2 0-15,7-4-1 16,7-6-10-16,2-8-58 16,2-8-93-16,13-14-123 15</inkml:trace>
  <inkml:trace contextRef="#ctx0" brushRef="#br0" timeOffset="128843.0512">21877 11442 59 0,'0'0'214'0,"0"0"-18"16,0 0-30-16,0 0-43 15,0 0-22-15,0 0-32 16,0 0-7-16,-24-30 8 0,24 30 12 16,0 0-2-16,0 0-12 15,0 0-41-15,0 0-27 16,0 0-6-16,0 2-5 16,0 14 5-16,0 6 6 15,0 8 10-15,2 12 1 0,2 10-10 16,-2 10 1-1,1 7 4-15,-3 0-4 16,0-4 7-16,2-15-8 16,0-14-1-16,2-16 1 15,6-12 6-15,9-8-6 16,19-14 15-16,22-26 3 16,21-20-2-16,6-12-17 0,-5 1-28 15,-17 5-74 1,-25 20-97-16,-27 16-153 0</inkml:trace>
  <inkml:trace contextRef="#ctx0" brushRef="#br0" timeOffset="129811.7324">22098 9894 360 0,'0'0'524'15,"0"0"-357"-15,0 0-167 0,0 0 0 16,0 0-10-1,-99 132 10-15,57-54 14 0,5 8-14 16,10 0-10-16,11-3-1 16,13-9 4-16,3-14 7 15,8-10 1-15,20-11 8 16,15-16-3-16,13-10 18 16,15-13 24-16,9-13 4 15,4-23-16-15,-10-16 6 16,-16-10 60-16,-20-12-43 0,-23-8-9 15,-15-5-29 1,-11 1-14-16,-36 12-7 16,-15 20-45-16,-9 22-39 0,-5 24-12 15,5 8 12-15,8 28-18 16,5 28-63-16,18-6-68 16,16-6-292-16</inkml:trace>
  <inkml:trace contextRef="#ctx0" brushRef="#br0" timeOffset="130054.1795">21990 10347 85 0,'0'0'739'0,"0"0"-599"0,0 0-98 16,0 0-22-1,0 0-20-15,0 0-157 16,0 0-84-16,52 4-321 0</inkml:trace>
  <inkml:trace contextRef="#ctx0" brushRef="#br0" timeOffset="130195.1265">22242 10389 603 0,'0'0'208'16,"0"0"-129"-16,0 0-47 0,0 0-32 16,0 0-127-16,0 0-283 0</inkml:trace>
  <inkml:trace contextRef="#ctx0" brushRef="#br0" timeOffset="130445.8435">22242 10389 555 0,'-50'-18'277'0,"50"18"-83"16,0 0-80-16,0 0-21 0,0 0-31 15,0 0-39-15,0 0-11 16,0 0-11-16,0 4-1 16,0 4-17-16,0 4 4 15,0 8 6-15,-4 6 7 16,-6 6 0-16,-6 16-48 16,5-5-48-16,6-14-184 0</inkml:trace>
  <inkml:trace contextRef="#ctx0" brushRef="#br0" timeOffset="133845.6398">22225 11937 58 0,'0'0'79'16,"0"0"-15"-16,0 0-41 0,0 0-23 15,0 0-39-15,0 0-34 16,0 0-7-16</inkml:trace>
  <inkml:trace contextRef="#ctx0" brushRef="#br0" timeOffset="135300.1679">22225 11937 178 0,'-18'32'226'0,"18"-38"-69"16,0 2-38-16,0-4-14 16,2 2 2-16,-2 0-16 15,0 0-39-15,0 4-3 16,0 0-1-16,0 0-10 15,0 0-2-15,0 2-10 16,0-2-9-16,0-2-2 16,0-4-14-16,-11 0 8 15,-5 0-4-15,-4 2-5 16,-2 4-1-16,-5 2-8 16,-2 0 2-16,-2 2 6 15,-2 10 0-15,-1 6-8 16,1 0 8-16,2 2-4 0,-1 0 5 0,8-2-1 15,3 0 0 1,6 0 0-16,1-2-2 16,8 1-6-16,-1-3 2 15,5 1 1-15,2 2 6 16,0 1 1-16,0 1-1 16,5 3 1-16,13 3 0 15,1 1-1-15,6 2 2 0,4 0-1 16,2 2 11-1,0 0-12-15,3-2 0 16,-3-4-1-16,-4-2-17 16,-3-4 2-16,-1-3 2 0,-1-8 5 15,-2-7 9-15,7 0 0 16,2 0 1-16,6-18 8 16,5-6-8-16,0-8 5 0,1-2 8 15,-4-6 12 1,-1 2 16-16,-5-2-26 15,0 2 4-15,-4 2 5 16,-2 0-16-16,-6 1-2 16,-3 5 3-16,-5 0-3 15,-7 2 2-15,-4 2 4 16,0 2-3-16,0 0 2 16,-17 4-5-16,-1 0-6 15,-6 6 1-15,-1 2-1 0,-6 2 6 16,-2 4-7-1,-6 0 1-15,-1 0-1 16,-1 2-5-16,-5 2 3 16,4 0 2-16,5 2-6 0,6 0 5 0,8 0 1 0,3 0 0 31,5 0-1-31,-4 0-6 16,-2 0 1-16,-8 6-9 15,-2 4 1-15,-4 2-9 16,2 0 4-16,4 4 4 0,5-2 14 15,4 4-5 1,2-2-4-16,5 4 1 16,2 2-1-16,-1 0 8 0,1 0 0 15,3 2 1 1,-6 0 0-16,1 2-1 0,-3 0 1 16,1 1 1-1,3-1-1-15,3 0-8 0,3 0 3 16,1-4 5-1,5 0 0-15,0-4-11 0,0-2-4 16,0-2 15-16,0 0-12 0,9 2 13 16,0 0 0-1,0 0-1-15,0 0 1 16,2 0-2-16,3 0 2 16,1-2 0-16,5-1 0 0,5-6-2 15,6 0 1 1,4-3-4-16,5-4 5 15,2 0 0-15,1 0 1 16,-5 0 0-16,-5 0 0 0,-4 0 0 0,-4 0 0 16,2-7 0-1,-2-3 8-15,6-2-9 16,0-4 11-16,2-2-9 16,1 0 5-16,-3-2-4 15,-2 2 6-15,-8 0 7 16,0 2 4-16,-3 0 7 15,-3 2-14-15,-1 0-5 16,-3 2 0-16,0-2 3 16,0-2-4-16,2-4-7 0,-2 0 1 0,-1 2 0 15,-6 2 9 1,-2 4-9 0,-2-1 6-16,0-1 5 0,0 2 5 15,0-2 3-15,-11-1-4 16,-5-2-7-16,-1-1-7 15,-3 0 5-15,1-2-6 16,2 4 0-16,-3 0-1 16,-1 6-24-16,-27 10-86 15,3 0-94-15,1 2-376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42:24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16842 2624 421 0,'0'0'125'0,"0"0"-68"16,56-104 8-16,-39 68-16 15,-1 8 53-15,-8 8 15 16,-1 8-14-16,-5 6-51 16,-2 6-33-16,2 0-19 15,0 0-29-15,4 0-13 16,4 6 15-16,13 10 18 16,15-2 9-16,31 0 14 15,47-14 12-15,42 0-6 16,-7-2-8-16,-24-6-9 0,-40 8 3 15,-35 0-6-15,3 12-2 16,5 10-9 0,4 6 9-16,-6 3-11 0,-4-4 13 15,-2 0 0-15,-4-4-1 16,6 0 1-16,6-3 1 16,9 0 0-16,7 2 0 15,11-2-1-15,26-4 2 0,37-14-1 0,51-6 6 31,21-30 4-31,-6-10-11 16,-24 3 0-16,-61 14 7 16,-40 8-7-16,-28 11 10 15,-14 7-10-15,1 1-1 16,4 0-8-16,9 0 3 0,-1 8 5 16,3 3-7-16,11 2 8 0,28-1 1 15,44-6-1 1,47-6 12-16,25 0-11 15,-12 0-1-15,-25 0 1 16,-36 8-1-16,-35 3 1 16,-23 2-2-16,-24-1 1 15,-5 2 0-15,11 2 0 0,35 6-5 16,50-2 5 0,64-14 1-16,36-6 0 0,13-8 6 15,-6-16-7 1,-39 8 1-16,-18 12-1 15,-30 4 0-15,-40 4-9 0,-39 16-35 16,9 18-67-16,-33-4-58 16,-1-6-134-16</inkml:trace>
  <inkml:trace contextRef="#ctx0" brushRef="#br0" timeOffset="24072.1577">16140 11693 831 0,'0'0'176'0,"0"0"-114"16,0 0 25-16,0 0 3 15,0 0-38-15,0 0-3 0,4 0 8 16,-2 0-8 0,-2 0 9-16,2 0 2 0,-2 0-9 15,0 0-13 1,0 0-11-16,0 0-5 0,0 0-9 15,0 0-4-15,0 0 1 16,0 0-9-16,0 0 0 16,0 0 0-16,0 0-1 0,0 0 0 15,0 0 0 1,0 0-9-16,0 0 8 16,0 0-10-16,0 0 4 15,0 0 7-15,0 0-6 16,0 0 5-16,0 0 0 15,0 0-8-15,0 0 8 16,0 0-5-16,0 0 6 0,0 0 1 16,0 0-1-16,0 0 1 15,0 0 0-15,0 0 0 16,0 0 1-16,0 0-1 16,0 0-1-16,0-7-40 15,2-11-235-15,-2-12-546 0</inkml:trace>
  <inkml:trace contextRef="#ctx0" brushRef="#br0" timeOffset="25798.2172">16156 12731 439 0,'0'0'111'16,"0"0"54"-16,0 0-8 16,0 0-22-16,0 0-23 15,0 0-13-15,0 0-17 16,-19-32-2-16,17 32-19 16,0 0-4-16,-4 0-15 15,-10 0-15-15,-11 0-19 16,-15 16-8-16,-8 8-15 15,-2 6-1-15,4 4 3 16,8 6-4-16,11 4-2 16,7 6 3-16,9 7 1 15,5 5 1-15,8 2-2 0,0-2 6 16,23 0-1-16,13 1 4 16,11-5 7-16,11-4 0 15,6-4 1-15,7-8 7 16,6-10-7-16,0-10 7 15,-1-8-1-15,-5-6-1 16,-4-8 1-16,-9 0-6 16,-6-4 9-16,-6-14 6 0,-4-6 0 15,-1-8-4 1,-6-6 4-16,-4-6-5 16,-2-2 1-16,-6-2 13 15,-4-1-1-15,-5 4-11 16,-5 0-1-16,-5 4 7 0,-4-2 0 15,0-1-6 1,-11 0-1-16,-13-2-11 0,-10 0 8 0,-5-2-9 16,-7-2 0-1,0 1 2-15,1 3-1 16,1 0 5-16,-1 4-6 16,3 6-1-16,0 4 0 15,-5 10 1-15,-5 6 0 16,-3 8-7-16,-1 8-10 15,-2 0-1-15,7 4 5 16,4 10 2-16,4 4-5 16,10 0-5-16,6-2 4 0,8-2 8 15,3 0 2 1,3-2-2-16,1 2 8 0,1 0 0 16,-2 6-1-16,-1 2 1 15,-1 4 1-15,-3 4 0 16,1 4-1-16,-1 2 0 15,-3 2 0-15,6 1 1 16,1-3-1-16,8 2 0 16,4-2 0-16,2 2-6 15,0 2-2-15,0 2 2 16,12 4 1-16,5 3-1 16,1 1 7-16,1 4 0 15,2 0 0-15,5-4 0 16,3-2 0-16,9-6 0 15,4-6 0-15,5-6 0 0,7-4 6 16,-1-5-6 0,-2-3 0-16,1-4 0 0,-8-2 0 15,-6-2 1-15,-5-2 5 16,-4-4-5-16,-4-2 0 16,0-2-1-16,1 0 1 15,6 0 8-15,3-4-9 16,3-9 0-16,5 4 2 15,-3-3-2-15,-3 0 1 16,-4 2 1-16,-8-1-1 16,-4 1 0-16,-4 1 0 15,-1-4 9-15,-1-1-4 16,1-4-4-16,1-4 5 0,4-4 5 16,-3-4-2-16,1-4-1 15,-2-4-2-15,-5-2-6 16,-3-2 14-16,-4-2-14 15,-5-5 9-15,0-1-2 16,-5-2-8-16,-12 0 0 16,-6 4 2-16,-1 4-2 15,2 6 1-15,4 1 24 16,-3 8-3-16,2-4-9 0,-6 4 1 16,-6-3 1-1,-9-1-5-15,-11-1-8 16,-12 0-2-16,-8-2-6 15,-1 2 5-15,4 0 0 16,7 4 1-16,8 4 0 16,11 4 1-16,6 3 0 0,5 11-1 15,-5 8-12-15,-4 0-58 16,-40 53-82-16,8-3-133 16,8-4-442-16</inkml:trace>
  <inkml:trace contextRef="#ctx0" brushRef="#br0" timeOffset="53283.8873">9208 8077 825 0,'0'0'174'15,"0"0"-96"-15,0 0-34 16,0 0 28-16,0 0-23 16,0 0-40-16,-11-12-9 15,11 12-6-15,0 0-4 16,0 0-2-16,0 8-5 16,-5 26 8-16,-8 36 9 15,-12 56 48-15,-6 57 4 16,0 20-11-16,8-9-17 15,17-26-2-15,6-55-9 16,0-25-6-16,14-26-6 16,3-12 0-16,8 0-1 15,6-1-31-15,14-1-83 0,-7-18-92 0,-9-27-381 0</inkml:trace>
  <inkml:trace contextRef="#ctx0" brushRef="#br0" timeOffset="53703.7391">8780 9074 532 0,'0'0'104'0,"0"0"-62"0,0 0-9 16,0 0-10 0,0 0 72-16,0 0 53 15,-83-107-20-15,83 103-9 16,-2 2-16-16,2 2-55 16,0 0-31-16,0 0-17 15,2 4-15-15,19 23 3 16,4 14 11-16,6 19 2 15,2 15 5-15,0 13 0 16,-1 4-5-16,701-222-95 94,-729 81-453-94</inkml:trace>
  <inkml:trace contextRef="#ctx0" brushRef="#br0" timeOffset="54859.6093">9320 9623 666 0,'0'0'78'0,"0"0"-21"16,0 0-9-16,0 0 29 15,0 0 21-15,-60-106-4 16,44 75-42-16,-5 2 28 15,0-2 15-15,-6 8-9 16,-7 5-34-16,-9 11-30 0,-14 7-22 16,-12 12-7-16,-7 20-13 15,0 9 2-15,9 3 8 16,17 4 10 0,11 6-15-16,15 6 5 0,17 8 4 0,7 9-5 15,22 3 10 1,30-6 0-16,42-8-21 15,55-34 5-15,40-32 1 16,-8-42 16-16,-37-18 8 16,-57 4 0-16,-44 8 5 15,-12-9 0-15,-18-9 20 16,-13-12-7-16,-51-12-20 16,-62-3-6-16,-51 17-19 0,-13 30-11 15,25 40-5 1,38 16-19-16,50 32-53 0,6 43-45 15,10-11-111-15,17-6-439 16</inkml:trace>
  <inkml:trace contextRef="#ctx0" brushRef="#br0" timeOffset="56001.8887">22086 10491 661 0,'0'0'214'0,"0"0"-42"16,0 0-91-16,0 0 42 15,0 0-22-15,0 0-36 16,0 0-35-16,-15-38-30 16,15 42-22-16,-2 22-14 15,-12 30 26-15,-11 47 10 16,-8 43 16-16,-5 19 17 16,9-3-11-16,9-17-14 15,13-29 4-15,7-20-2 16,0-18-10-16,0-18 1 15,0-3-1-15,0 9-12 0,0 10-81 0,0 16-70 16,14-22-119 0,1-28-375-16</inkml:trace>
  <inkml:trace contextRef="#ctx0" brushRef="#br0" timeOffset="56412.8677">21436 11556 608 0,'0'0'206'16,"0"0"-106"-16,0 0-27 16,0 0-21-16,0 0-36 15,0 0 9-15,0 0 7 0,98 88 7 16,-61-34-13 0,4 13 1-16,1 5-6 15,0 4-1-15,1-2-4 0,-1-6 0 16,1-9-5-1,-3-15-1-15,-3-11-10 0,8-14 8 16,8-17 12 0,34-8 44-16,0-31-2 0,11-17-33 15,-2-15-29-15,-30-24-65 16,-12 13-181-16,-36 16-359 0</inkml:trace>
  <inkml:trace contextRef="#ctx0" brushRef="#br0" timeOffset="58079.996">22360 11839 186 0,'0'0'582'15,"0"0"-412"-15,0 0-41 16,0 0-32-16,0 0 11 16,-4-104-28-16,-2 94-9 15,-4-1-24-15,-5 5-7 16,-10 2-19-16,-19 4-21 15,-39 4-29-15,-4 21 5 16,-15 13-28-16,-5 8 22 16,23 6 9-16,1 10 8 0,14 6 13 15,20 6-10 1,13 21 9-16,20-5-10 16,16 4 1-16,12 2 9 0,34-19-8 15,43 5 9-15,61-26 1 16,64-42 9-16,22-20 12 15,-9-54 1-15,-53-8-5 0,-74 11-4 16,-40 7-1 0,-26 0 0-16,-16-26-3 15,-18-36-9-15,-12-3-1 16,-30 13-51-16,-18 16-46 16,-2 34 43-16,-12 14 28 15,-26 26-30-15,-52 54-132 0,23 26-114 0,2 12-336 16</inkml:trace>
  <inkml:trace contextRef="#ctx0" brushRef="#br0" timeOffset="64282.9452">16251 10666 569 0,'0'0'195'16,"0"0"-65"-16,0 0-20 16,0 0-2-16,0 0-25 15,0 0-43-15,-51-61-17 16,51 61-23-16,-2 0-1 16,-1 13-21-16,-5 23 8 15,-10 36 9-15,-7 50 5 16,-8 51 1-16,-3 25 11 15,3 11 1-15,8-5-12 16,12-24-1-16,9-15 1 16,4-20-1-16,0-41 0 0,15-28-10 15,5-26-42-15,7-14-31 16,30-10-76-16,-3-10-30 16,-7-16-488-16</inkml:trace>
  <inkml:trace contextRef="#ctx0" brushRef="#br0" timeOffset="64785.1995">15801 12154 702 0,'0'0'164'0,"0"0"-31"16,0 0-44-1,0 0-8-15,0 0-32 0,0 0-32 16,0 0-17-16,20-7-27 16,-5 32 11-16,8 15 10 15,2 12 6-15,2 12 7 16,-2 2 2-16,0-2-8 15,-2-7 5-15,4-11-6 16,-1-14 8-16,6-14-7 16,12-14-1-16,14-4 27 15,33-46-2-15,38-38-25 16,-17 5-124-16,-27 5-404 0</inkml:trace>
  <inkml:trace contextRef="#ctx0" brushRef="#br0" timeOffset="87464.684">27960 1628 214 0,'0'0'219'0,"0"0"-68"15,0 0-32-15,0 0 12 16,0 0-14-16,0 0-17 16,0-102-39-16,2 82-15 15,2-1 41-15,-2 6-42 16,3 4 1-16,-5 4 21 15,0 3-18-15,0 4-20 0,0 0-16 16,0 0-13-16,0 0-18 16,0 8-22-16,-9 21-4 15,-18 38 38-15,-24 43 6 16,-20 38 8-16,2-5-7 16,15-29-1-16,23-37-26 15,24-30-100-15,7 1-25 16,27 9 4-16,15-9-22 15,12-24-79-15</inkml:trace>
  <inkml:trace contextRef="#ctx0" brushRef="#br0" timeOffset="87767.0868">28265 1873 555 0,'0'0'186'16,"0"0"-167"-16,0 0-16 15,-139 82-2-15,91-32 8 16,9 2-9-16,16-2-5 16,18-2-2-16,5-8 7 15,34-9 17-15,20-13 11 16,23-18 32-16,14-2 36 16,7-37-11-16,-4-15-8 15,-10-10-24-15,-17-8 5 16,-23 2 51-16,-23 0-53 15,-21 7-56-15,-11 8-4 16,-39 12-32-16,-39 27-64 16,-38 26-23-16,-22 62-52 0,20 3-58 15,29-1-282-15</inkml:trace>
  <inkml:trace contextRef="#ctx0" brushRef="#br0" timeOffset="88294.2502">27519 2755 622 0,'0'0'126'0,"0"0"-41"0,0 0-5 16,0 0 45-16,0 0-23 15,0 0-31-15,0 0-27 16,35-34-16-16,34 14-22 16,45-10 13-16,40-10 34 15,13-3-8-15,-3 3-6 16,-19 6-7-16,-37 8-8 15,-22 6-10-15,-24 6-2 16,-15 2-1-16,-5 2-10 16,-11 2-1-16,-6 2 0 15,-16 4-6-15,-9 2-82 16,-31 22-146-16,-13 10-103 16,-10-1-3-16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48:15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1263 2903 136 0,'0'0'76'15,"0"0"-50"-15,0 0-17 16,0 0 1-16,0 0 22 15,0 0 27-15,66-38 22 16,-63 36 12-16,-3 2-5 16,0 0-27-16,0 0-32 15,0-2-23-15,4 2-6 16,6-2-6-16,13-2-1 16,33-10 7-16,52-18 0 15,41-10 7-15,-3-2-5 16,-21 10-1-16,-44 18-1 15,-32 14 0-15,2 2-10 16,2 2-27-16,3 20-14 0,-2 10 14 16,-3 6 28-16,2 8 9 15,5 2 1-15,9 0 1 16,12-6 5-16,25-7-7 16,31-16 1-16,23-12 17 15,-10-7-2-15,-32 0-4 16,-38 0-2-16,-25 0-10 0,9 0 1 15,8 0-1 1,8 0-8-16,0 0 7 16,4 0-4-16,1-7 5 15,2-7 0-15,2-5 0 16,-1-6 6-16,3-1-5 0,2 2-1 16,-4 4 2-16,-2 4-2 15,-12 10 0-15,-10 4-7 16,-12 2-7-16,-9 2-5 15,-1 12 12-15,5 0 7 16,12-1 0-16,16-8 11 16,31-3-9-16,-3-2 8 15,10 0-9-15,1 0 6 16,-22 0-7-16,5 0 0 16,-13 4-2-16,-15 7-8 15,-10 0 10-15,-6 1 0 16,-6-2 0-16,4 0 0 15,4-3 1-15,8-2 6 16,34 13-6-16,-12-1-1 16,-19 1-95-16</inkml:trace>
  <inkml:trace contextRef="#ctx0" brushRef="#br0" timeOffset="953.4064">7843 2691 320 0,'0'0'133'15,"0"0"-30"-15,0 0 11 16,0 0-12-16,0 0 11 16,0 0-21-16,0 0-40 15,0-18-49-15,0 18-3 16,0 6-27-16,4 16 12 16,9 6 15-16,12 6 1 15,17 0-1-15,36-8 0 16,49-24 1-16,45-12 0 15,11-34-1-15,-35-6-18 16,-45 11-9-16,-54 21-8 16,-22 9-2-16,-7 0 11 0,-5 8-15 15,-3-2-12-15,-6 3 2 16,-1 0 8-16,3 13 30 16,10 7 12-16,11 2-1 15,18 2 2-15,36-4 2 0,43-10 0 0,46-10 12 16,13 0 2-1,-14 0-7 1,-36-4-3-16,-48 4-5 16,-23 0-1-16,-7 0 1 15,11 0 1-15,7 0-2 16,12 2 1-16,7-2-1 16,2 0 1-16,6-4 0 0,3-12 5 15,33-4-6 1,-27 6-5-16,-17 1-135 0</inkml:trace>
  <inkml:trace contextRef="#ctx0" brushRef="#br0" timeOffset="1666.7827">13607 2747 595 0,'0'0'73'15,"0"0"-35"-15,0 0-20 16,0 0-7-16,0 0-11 15,0 0-1-15,0 0 1 16,129-90-1-16,-76 90 1 16,14 0-1-16,24 10 1 15,45 5 1-15,44 6-1 0,24-3 0 16,5-4 0-16,-17 2-1 16,-32-2 1-16,-31 2 0 15,-31-2 1-15,-28 0-1 16,-8 2 0-16,9 4 0 15,12 6-7-15,34 4 0 16,44-1 7-16,64-10 0 16,47-11-1-16,31-8 0 15,13-26-12-15,9-24 12 16,17-22-26-16,-78 10-117 16,-34 0-213-16</inkml:trace>
  <inkml:trace contextRef="#ctx0" brushRef="#br0" timeOffset="122629.3096">14058 8091 191 0,'0'0'330'0,"0"0"-163"16,0 0-37-16,0 0-17 16,0 0-15-16,0 0-7 15,8-38-10-15,-8 36-7 16,0 2-7-16,0 0-19 15,0 0-13-15,0 0-12 0,0 0-13 16,0 0-10-16,0 0 0 16,0 0-13-16,0 0 12 15,0 0-12-15,0 0 0 16,0 10 1-16,2 4 6 16,0 6 5-16,2 6 1 15,-2 4-2-15,1 2 2 16,-1 5 0-16,-2-4 0 0,0 3 0 15,2-3 2 1,-2-4-2-16,0 0 0 16,0-3-15-16,2-4 4 15,-2-6-7-15,0-4-2 16,0-4 4-16,0-2 10 0,0-4 6 16,0-2 0-1,0 0 0-15,0 0 13 16,0 0 10-16,0 0 28 15,0-8-21-15,-2-8-19 0,-5-6 6 16,1-6-1-16,-1-5-3 16,5-3 2-16,-1-4-8 15,3 0-6-15,0-2 5 16,0 2-5-16,0 8-1 16,0 10 1-16,0 6-1 15,0 10 0-15,0 4-1 16,0 2-27-16,0 2-53 0,0 18 8 15,0 10 41 1,-6 8 2-16,-5 4 1 0,-3 7 6 16,1-4 1-1,2 1-10-15,2-3-11 0,4-9 1 16,3-8 3-16,2-10-3 16,0-8 9-16,0-8 33 15,0 0 8-15,4-14 91 16,10-18-68-16,4-9 8 15,-2-2 6-15,-3-1-26 16,-9 5-19-16,-8 15-13 0,-21 11-140 16,-3 8-555-16</inkml:trace>
  <inkml:trace contextRef="#ctx0" brushRef="#br0" timeOffset="235944.0717">14683 9150 49 0,'0'0'0'15,"64"172"-7"-15,-4-90-35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48:56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3121 7040 198 0,'0'0'170'0,"0"0"-23"16,0 0-56-16,0 0-35 16,0 0 41-16,0 0-22 15,-5-20-17-15,5 20-10 16,0-2-4-16,0 2-26 15,0 0 58-15,0 0-3 16,-2 0-28-16,2 0-14 16,0 0-7-16,0 0-4 0,0 0-14 15,0 0 4-15,0 0-3 16,0 0-7-16,0 0 0 16,0 0-1-16,0 0-11 15,0 0 11-15,0 0-10 16,5 0 1-16,11 0 9 0,10 0 1 15,8 2 1 1,10 0 6-16,8 0-6 16,3-2 6-16,8 2-6 15,1-2 0-15,3 0 6 16,0 0-6-16,-3 0 0 16,-2 0 0-16,-1 0-1 15,-3-4 1-15,-2-2 0 16,-5 0 1-16,-5-2-1 0,-4 2 1 15,-5 0-1 1,-4 4 0-16,-4-2-1 0,0 2 2 16,-5-2-2-1,-1 2 0-15,-3 0 1 0,-3 0-1 16,-1 0 2-16,-5 0-2 16,1 0 1-16,-1 0 0 15,-1 0 0-15,0-2 0 16,-1 4 0-16,-3-2-1 15,-4 2 1-15,0 0-1 16,-2 0 0-16,0 0 0 16,0 0 0-16,0 0-1 15,0 0 1-15,-4 0 0 16,-9 0 0-16,-7 0 8 16,-11 0-7-16,-13 0 5 15,-15 0-6-15,-13 6-55 0,-15 0-47 16,-8 0 0-16,-10-2 19 15,-26 0-32-15,24-2-1 16,18-2-7-16</inkml:trace>
  <inkml:trace contextRef="#ctx0" brushRef="#br0" timeOffset="7494.3679">18930 8939 553 0,'0'0'113'16,"0"0"-63"-16,0 0-34 16,0 0 19-16,0 0 10 15,0 0-2-15,-3 0-10 0,3 0 3 16,-3 0 2-16,3 0-21 15,0 0-1 1,0 0 7-16,-2 0 3 0,2 0 7 16,-2 0-1-16,-2 0-4 15,-5 0-1-15,-5 0-14 16,-3 0-4-16,-8-2-9 16,-2-4 2-16,-2-2 7 0,0 0-7 15,2-4 20 1,4-2 27-16,-4-6-4 15,-2-6-3-15,-5-10-13 16,-9-13-10-16,-5-9 0 16,-14-10-3-16,-15-4-15 15,-7-4 9-15,-12-2-10 16,-6 4 1-16,-1 2 0 16,6 9 0-16,9 9 9 0,12 8 4 15,12 8 5 1,11 5-6-16,8 8-13 0,7 9-38 15,0 16-55-15,12 0-124 16,5 8-275-16</inkml:trace>
  <inkml:trace contextRef="#ctx0" brushRef="#br0" timeOffset="8105.603">17754 7706 386 0,'0'0'129'16,"0"0"2"-16,0 0-33 16,0 0-26-16,0 0 35 15,0 0-36-15,-4-109 16 16,4 102-31-16,0 0 12 16,0 6-23-16,0 1-17 15,0 0-28-15,0 0-2 16,-13 4-15-16,-11 16-19 15,-16 14 22-15,-16 10 13 16,-11 6 2-16,-7 4-2 16,3-2 1-16,9-6 0 0,13-5 0 15,11-7 0 1,11-6-8-16,14-4-2 0,8-2 2 16,5 2 7-16,7 0-7 15,26 4-26-15,19 4-23 16,41 26-18-16,-8-10-97 15,-9-4-108-15</inkml:trace>
  <inkml:trace contextRef="#ctx0" brushRef="#br0" timeOffset="25808.4189">28376 15252 176 0,'0'0'113'0,"0"0"-113"16,0 0-3-16,0 0-105 0,0 0-55 0</inkml:trace>
  <inkml:trace contextRef="#ctx0" brushRef="#br0" timeOffset="28122.1226">28376 15266 439 0,'0'0'100'16,"0"0"4"-16,0 0-21 15,0 0-42-15,0 0-7 16,0 0 20-16,0 0-4 0,0 4-6 16,0-4 5-16,0 0 0 15,0 0-6 1,0 0-6-16,0 2-4 0,0-2-7 15,7 0-16-15,11 0-9 16,13 0 21-16,8 0 2 16,15 0-9-16,4 0-4 15,2 0-9-15,3 0-1 0,-5 0 1 16,2 0-2 0,-2 0 1-16,2 4 0 15,3 0 1-15,-1-4-1 16,-2 0-1-16,-6 0 2 15,-8 0 0-15,-10 0 13 16,-9 0 15-16,-7 0 7 16,-5 0 2-16,-1 0-3 15,-3 0-7-15,-3 0-3 0,2 0-8 0,1 0-7 32,-3 0 2-32,-1 0-5 0,-2 0-7 15,-3 0 8-15,-2 0-9 16,0 0-1-16,0 0-88 15,-31 0-115-15,-2 0-91 16,-4 0-314-16</inkml:trace>
  <inkml:trace contextRef="#ctx0" brushRef="#br0" timeOffset="29933.6519">28619 13957 500 0,'0'0'146'0,"0"0"-35"15,0 0 19-15,0 0-20 16,0 0-7-16,0 0-4 16,0 0-19-16,12-3-16 15,-12 3-18-15,0 0-14 0,0 0-7 16,0 0-15-1,0 0 2-15,0 0-11 16,0 0 0-16,4 0 1 16,4 0-2-16,13 0 0 0,17-2 0 15,17-2 3-15,16 0 7 16,10 0-3 0,3 0-6-16,-3 0 0 0,-5 4 0 0,-9-2 0 15,-13 0 0 1,-11 0-1-16,-14 0 1 15,-14 2 8-15,-7-2 4 16,-8 2 12-16,0 0-11 16,0 0-14-16,0 0-15 15,-5 0-33-15,-29 8-103 16,1 12-114-16,0-4-115 0</inkml:trace>
  <inkml:trace contextRef="#ctx0" brushRef="#br0" timeOffset="43819.8594">24629 14933 78 0,'0'0'206'15,"0"0"-119"-15,0 0-24 16,0 0-21-16,0 0 117 0,0 0-62 16,0-2-63-1,0 2-16-15,0 0 19 16,0 0 11-16,0 0 15 15,0 0 21-15,0 0-17 16,0 0-24-16,0 0-18 16,0 0-8-16,0 0-15 15,0 0 5-15,0 0-7 0,0 0-1 0,0 0 1 32,0 0-1-32,0 0 1 0,0 0 1 15,0 0 0-15,0 0 0 16,2 0 0-16,4 0 7 15,7 0-6-15,12 0 33 16,11-4 14-16,9-4 13 16,8-2-8-16,8-2-22 15,-2 2-18-15,1 0-5 16,-2 2 1-16,-6 0 0 16,-3 4-2-16,-5-1 0 15,0 4 8-15,1-3-1 16,2 4-1-16,-2-6 1 15,-1 4-6-15,-1 2 9 16,-3-2-7-16,-7 2 3 0,-6 0-1 16,-2 0-12-16,-6 0 18 15,-1 0-10-15,-5 0-2 16,-1 0 6-16,-5 0-13 16,-5 0 0-16,-2 0 0 15,0 0 0-15,0 0 0 16,0 0 0-16,0 0-1 0,0 0 1 15,0 0-7 1,0 0 6-16,0 0 0 16,0 0-5-16,0 0 5 15,0 0-6-15,0 0 6 16,0 0-9-16,-2 0-40 16,-25 14-60-16,0 0-83 15,-7 0-184-15</inkml:trace>
  <inkml:trace contextRef="#ctx0" brushRef="#br0" timeOffset="54751.6831">24544 15557 705 0,'0'0'142'16,"0"0"-48"-16,0 0-37 16,0 0-22-16,0 0 7 15,0 0 20-15,20-37 12 16,-17 33 13-16,-3 4 4 15,0-4-8-15,0 4-18 16,0 0-12-16,0 0-28 16,0 0-25-16,-3 0-1 15,-6 0 1-15,-4 4-9 16,-3 9 8-16,-4-2 0 16,0 10-7-16,3-2 6 15,1 6-4-15,3 3 5 16,5-2 0-16,8 2-12 15,0-2-11-15,8-2 6 0,18-8 8 0,14-6 10 16,11-10 0 0,9 0 6-16,5-10 1 15,-7-16 0-15,-13 0 11 16,-14-2 27-16,-14 2-15 16,-15-1 7-16,-2 4 8 15,-13-4-28-15,-18 9-17 16,-4 4-6-16,-3 5-13 15,2 9-47-15,0 1-59 16,9 16-97-16,12-2-154 0</inkml:trace>
  <inkml:trace contextRef="#ctx0" brushRef="#br0" timeOffset="54937.9623">25051 15633 449 0,'0'0'515'0,"0"0"-408"16,0 0-54-16,0 0-53 16,0 0-150-16,0 0-397 0</inkml:trace>
  <inkml:trace contextRef="#ctx0" brushRef="#br0" timeOffset="55283.3345">25221 15338 660 0,'0'0'359'0,"0"0"-254"16,0 0-63-16,0 0-11 0,0 0 18 15,0 0 51-15,0 128-28 16,0-74-14-16,0 6-1 15,0 3-25-15,-4-3-16 16,-16-4-4-16,-3-4-12 16,1-6-40-16,4-3-103 15,7-12-127-15,11-17-397 0</inkml:trace>
  <inkml:trace contextRef="#ctx0" brushRef="#br0" timeOffset="56116.2716">24999 15615 110 0,'0'0'304'0,"0"0"-174"16,0 0-72-16,0 0-25 16,0 0-17-16,0 0 4 15,0 0 35-15,6 0 17 16,-6 0 15-16,0 0-18 15,0 0-15-15,0 0-10 16,0 0-22-16,0 0-13 16,0 0-9-16,0 0-17 15,0 0 17-15,0 10 3 0,-8 6 26 0,0 2-15 32,4-4-5-32,2 4-8 15,2-10 0-15,0 2-1 0,0-10-6 16,8 0 6-16,6 0 12 15,-3 0-3-15,1 0 1 16,-4-10 22-16,-1 2 8 16,-3-4-17-16,0 2-14 15,-4 0-2-15,4 6-6 16,-4 0-1-16,0 0 0 16,0 4-2-16,0 0-14 15,0 0-17-15,0 0-16 16,0 0-3-16,0 0-31 15,-10 8-68-15,1-4-209 0</inkml:trace>
  <inkml:trace contextRef="#ctx0" brushRef="#br0" timeOffset="63039.5803">25812 14883 221 0,'0'0'216'16,"0"0"-73"-16,0 0-12 15,0 0-28-15,0 0-42 16,0 0-35-16,-9 0 14 0,9 0-10 0,0 0-1 31,0 0 10-31,0 0 2 16,0 0-2-16,0 0 1 15,0 0 2-15,0 0-4 16,0 0-10-16,0 0-11 0,0 0 0 16,0 0 9-16,13 0 3 15,14 0 31-15,6 4-11 0,12-4 22 16,4 0-31 0,4 0-14-16,-5 0-9 15,-9 0-6-15,-10 0-10 16,-9 0 2-16,-4 0-2 15,-5 0 0-15,0 0 0 16,0 0-1-16,0 0-11 16,3 2-59-16,-1 2-51 15,3 4-67-15,-3 0-93 0,-1-6-243 0</inkml:trace>
  <inkml:trace contextRef="#ctx0" brushRef="#br0" timeOffset="64051.4925">25930 15480 504 0,'0'0'278'16,"0"0"-96"-16,0 0-49 15,0 0-29-15,0 0-34 16,0 0-41-16,0 0 1 0,-4 0-17 16,4 0-13-1,-3 0 0-15,-3 8-1 16,-4 6 1-16,-1 6 6 15,-5 2 1-15,3 4-1 0,3-3-6 16,0-5 1-16,8-2-1 16,2-6 0-16,0-2-7 15,0-2 7-15,18-6 1 16,13 0 15-16,13-4 7 16,14-16-3-16,5-6-11 15,-3 0-7-15,-13-5 8 16,-11 7-9-16,-19 2 10 15,-13 0 24-15,-4 0-3 16,-17 4-24-16,-23 4-8 16,-16 6-17-16,-8 8-9 15,2 0-19-15,10 0-38 16,16 8-33-16,34 0-89 16,2-2-159-16,11-2-45 0</inkml:trace>
  <inkml:trace contextRef="#ctx0" brushRef="#br0" timeOffset="64434.8739">26424 15548 1013 0,'0'0'198'0,"0"0"-28"15,0 0-11-15,0 0-55 16,0 0-49-16,0 0-30 16,0 0-25-16,-13 0-9 15,13 0-105-15,0 0-66 16,0 0-49-16,3 0-99 0,3-4-396 16</inkml:trace>
  <inkml:trace contextRef="#ctx0" brushRef="#br0" timeOffset="65244.8832">26562 15516 758 0,'0'0'184'15,"0"0"-67"-15,0 0 4 16,0 0-37-16,0 0 0 16,0 0-17-16,0 0-26 15,-22-88 4-15,22 70-12 16,0 0-10-16,0 0-7 16,0 4 0-16,0-2 13 15,0 10-13-15,0-4-6 16,0 8-10-16,0 0-1 0,3 2-8 15,7-4 8-15,7 4-11 16,4 0 2-16,2 0 4 16,-3 0-11-16,-1 8-11 15,-5 10-4-15,-5 10 5 16,-7 2 5-16,-2 10-4 0,-15 6 4 16,-16 2 15-1,-7 2 5-15,0-5 2 16,2-5 0-16,3-12 1 15,6-6 9-15,7-4 5 0,7-6-14 16,4-8 6 0,5 0 5-16,1-4 1 0,3 0 16 15,0 0-6 1,0 0-3-16,0 0-4 0,0-2-16 0,9-4-14 31,4-4-1-31,3 6-12 0,-1 2-1 16,1 2 5-16,-1 0-6 15,-1 4 7-15,-1 12 2 16,1 2 2-16,-3 0 8 16,0 0 9-16,1 0 0 15,0-4-5-15,7-2 6 16,0-8 1-16,6-4 1 16,6 0 18-16,2-2 15 15,3-18-12-15,-7-2 0 16,-4-8-4-16,-12 2-16 15,-13-6-3-15,-9 6-139 16,-18 6-266-16</inkml:trace>
  <inkml:trace contextRef="#ctx0" brushRef="#br0" timeOffset="85459.6005">26690 14905 142 0,'0'0'333'15,"0"0"-151"-15,0 0-51 0,0 0-10 16,0 0-15-16,0 0-21 15,-10 0-31 1,10 0-11-16,0 0-2 0,0 0-14 16,0 0 5-16,0 0 16 15,0 0 1-15,0 0-8 16,5 0-11-16,11 0-12 16,15 0-2-16,16 0 21 15,18 0 9-15,12-4-6 16,14 2-6-16,5 2-12 15,0 0 0-15,-7 0-6 16,-8 0-8-16,-19 0-6 16,-16 0 5-16,-14 0-5 15,-14 0 5-15,-10 0 3 16,-5 0-7-16,-3 0-3 0,0 0-9 0,0 0-91 16,-24 14-95-1,-5 2-40-15,-6-4-122 0</inkml:trace>
  <inkml:trace contextRef="#ctx0" brushRef="#br0" timeOffset="86382.316">27166 15436 641 0,'0'0'281'16,"0"0"-133"-16,0 0-38 0,0 0-13 16,0 0-36-16,0 0-25 15,0 0-23-15,2 0 0 16,1 0-7-16,-3 0 2 16,0 0 10-16,0 0-1 15,0 0 4-15,0 0-1 16,0 0-10-16,0 0 5 15,0 0-7-15,0 0-7 16,0 0-1-16,0 0-1 16,0 4 1-16,0 6 1 15,-5 2-1-15,-1-2 1 16,-1 2 5-16,0 2-5 16,3-5-1-16,1 4 0 0,1 1 0 15,2-4 0 1,0 7 1-16,0-8-1 0,0 1 1 0,2-2-1 15,12 1 0 1,6-9 7-16,9 0 3 16,6 0 2-16,6-4-3 15,-3-9-8-15,-7 3 8 16,-9-3 14-16,-11-1 18 16,-4 0 1-16,-7 1-17 15,0-5 1-15,-5 0-23 16,-19-4-3-16,-12 4-76 15,-8 4-60-15,-5 6-28 16,-16 8-29-16,14 0-49 16,13 0-67-16</inkml:trace>
  <inkml:trace contextRef="#ctx0" brushRef="#br0" timeOffset="86747.0006">27561 15557 768 0,'0'0'246'0,"0"0"-71"16,0 0-19-16,0 0-31 15,0 0-14-15,0 0-4 16,0 0-25-16,-2 0-28 16,2 0-7-16,0 0-22 15,0 0-10-15,0 0-13 16,0 0-2-16,0 0-16 0,-5 0-105 15,-4 0-173 1,-2 0-393-16</inkml:trace>
  <inkml:trace contextRef="#ctx0" brushRef="#br0" timeOffset="87059.7515">27701 15316 745 0,'0'0'153'0,"0"0"-24"16,0 0-5-16,0 0-11 15,0 0-19-15,0 0-43 0,0 0-38 16,16-14-11-1,-16 32 6-15,0 8 46 0,0 6 13 16,0 4-3-16,0 4-6 16,-5 0-36-16,-6-4-4 15,0 4-18-15,-2-3-8 16,-5 7-139-16,3-14-143 16,1-12-394-16</inkml:trace>
  <inkml:trace contextRef="#ctx0" brushRef="#br0" timeOffset="88383.4499">26925 15298 175 0,'0'0'157'0,"0"0"-23"15,0 0-8-15,0 0-28 16,0 0-29-16,0 0-14 15,0 0 6-15,0-6 11 16,0 6 2-16,0 0-1 0,-2 0-19 16,2 0-9-1,0 0-3-15,0 0-6 16,0 0-7-16,0 0 0 16,0 0-2-16,0 0 1 15,0 0-2-15,0 0 5 16,0 0-4-16,0 0-5 15,0 0-2-15,0 0-12 0,0 0-8 16,0 6 7-16,0 8 2 16,0 4 8-16,7 2 1 15,2 4 1-15,0-2-3 16,0 4-9-16,0 0 0 16,0 2 5-16,-3 0-11 15,3 2 12-15,-2 2 2 16,-2 3-8-16,-1 1 2 15,-4 4-8-15,0-4 5 16,0 4 4-16,0 0-10 16,0-4 2-16,-2 0-1 15,-5 0 0-15,0-1-1 16,3-3 2-16,-3 0 8 16,3-2-4-16,0-6-5 15,1-4 7-15,3-2 0 16,0-4-8-16,0-10 2 15,0 0-2-15,0-4-11 0,-11-12-54 16,2-14-81-16,-9-6-445 16</inkml:trace>
  <inkml:trace contextRef="#ctx0" brushRef="#br0" timeOffset="89948.0515">25693 15230 198 0,'0'0'223'0,"0"0"-58"15,0 0-5-15,0 0-40 16,0 0 13-16,0 0-36 16,0 0-39-16,-4-48-22 0,4 48-17 15,0 0-13-15,0 0-6 16,0 0-7-16,0 0 7 16,0 0 1-16,0 0 1 15,0 0 8-15,0 0 14 16,0 4 14-16,0 10 3 0,0 4 2 15,2 4 8 1,5 1-21-16,2 12-11 16,0-1 4-16,2 8-4 15,-2-2 2-15,2 4-5 16,-4-2 5-16,2 6-12 16,-5 5-8-16,1 5 6 15,-5 6 1-15,0 6 2 0,0-2-1 16,0 2-8-16,2-7 14 15,0-5 1-15,2-4 1 16,3-8 2-16,0-6-3 16,0-6-6-16,-3-2 1 15,0-6-3-15,-1-4-2 0,-3-8 4 16,0-1-9 0,2-3 0-16,-2-6 0 15,0 0-1-15,2 1 1 16,-2-5 0-16,0 0 0 15,0 5 6-15,0-5-5 16,0 0-1-16,0 0 5 0,2 0-5 0,-2 0 9 31,0 0-8-31,0 0 4 16,0 0 3-16,0 0-8 0,0 0-1 16,0 0 0-16,0 0-1 15,0 0 1-15,0 0-1 16,0 0-1-16,0 0 2 15,0 0-1-15,0 4 0 16,0 1 0-16,0 8 1 16,0-5 0-16,0 6-1 15,0 0 1-15,0 0 0 16,0 2 1-16,0 2-1 16,0 0 0-16,0 4 0 15,0 6 1-15,0 4-1 0,0 8 0 16,-2 4 1-1,0 0 0-15,2 1-2 0,0-5 2 16,0-4-1-16,4-8 0 16,8 2-1-16,-1-8 1 15,-1-4 0-15,-2-8 0 16,-2-2-40-16,-4-4-60 16,-2-12-30-16,0-14-14 15,0-14-425-15</inkml:trace>
  <inkml:trace contextRef="#ctx0" brushRef="#br0" timeOffset="91390.9579">26992 15918 54 0,'0'0'37'16,"0"0"15"0,0 0-7-16,0 0-18 15,0 0 38-15,0 0 45 16,5 0 28-16,-5 0-18 15,0 0-29-15,0 0-23 16,0 0-16-16,-7 0-31 0,3 1-12 16,-1-1-6-16,3 0 6 15,2 4-2-15,0-4-6 16,0 0 10-16,0 0-10 16,0 0 0-16,0 0 5 15,0 0-5-15,0 0 6 16,0 4-6-16,-2-4 19 15,0 4 29-15,0 1 2 0,0-4-14 16,2 2-12 0,0-2-15-16,0 3-1 15,0-4 1-15,0 5-3 16,0-1 5-16,0 0 2 16,0 6-1-16,0-2 6 0,0 10 10 15,-5 0 7-15,0 4-7 16,1 6-7-16,-3 2-11 15,3-2-9-15,0 6 8 16,-3 4 3-16,2 4-11 16,-2 8 8-16,1 0-3 15,-3 13 6-15,-3-1 7 16,-1 4-2-16,0 6-10 16,-3-6 3-16,4-3-3 15,0-5 5-15,5-8-7 0,3-10-5 16,0-8 6-1,4-10-6-15,0-8 0 16,0-6-1-16,-5-8-57 0,-2 0-90 16,-2-18-89-16</inkml:trace>
  <inkml:trace contextRef="#ctx0" brushRef="#br0" timeOffset="94053.9627">28216 15218 461 0,'0'0'94'0,"0"0"-62"16,0 0-21-16,0 0-5 16,0 0 17-16,0 0 8 15,-11 14-11-15,11-12 19 16,0-2 16-16,0 0 59 15,0 0 10-15,0 0-37 16,0 0-24-16,0 0-15 16,0 0-7-16,4 2 2 15,11 2-4-15,10 0 6 16,10-4 7-16,11 4-17 16,12-2-7-16,10 0-9 15,8 0-6-15,9 2-3 0,4-4-3 16,-2 4-5-16,-2-4-1 15,-8 0 7-15,-3 0-8 16,-5 0 1-16,-2 0-1 16,-3 0 18-16,-1 0-4 15,-5-4-5-15,-7 4-9 16,-6-4 0-16,-8 4 1 16,-6 0-1-16,-6 0 0 15,-11 0 1-15,-5 0 0 16,-7 0 1-16,-2 0 5 0,0 0 3 15,0 0 5 1,0 0-5-16,0 0 7 16,-11 0-7-16,-14 0-10 15,-12 0 0-15,-13 0 0 0,-10 4-1 16,-9 1-7-16,-5 0 7 16,1-1-1-16,-2 0-4 15,-2-4 6-15,4 0-2 16,-5 0-28-16,5 0-10 15,4 4-20-15,11-4 3 16,13 4 8-16,13-2-3 16,15 2-60-16,8-2-25 15,9 0 20-15,0 2-8 16,9-4 11-16,58 0 74 16,-3 0-38-16,7-10-444 0</inkml:trace>
  <inkml:trace contextRef="#ctx0" brushRef="#br0" timeOffset="95295.3742">28091 15272 260 0,'0'0'187'0,"0"0"-60"0,0 0-20 16,0 0-17-16,0 0 8 15,0 0 9-15,0 0-3 16,-9-18-22-16,9 18-6 16,0 0-11-16,0 0-20 15,0 0-15-15,0 0-7 16,0 0-17-16,0 0-6 15,0 0-1-15,0 4-14 16,0 14 15-16,0 4 1 16,0 10 12-16,0 8 13 15,0 12-7-15,7 6-8 16,1 14 0-16,4 19-1 16,-5 33 6-16,-7 32-5 15,0 17-2-15,-11 11-2 16,-24-5-5-16,2-15 8 15,2-11-9-15,9-37 7 0,8-32-2 16,10-22-6-16,2-7-15 16,2-1-22-16,0 4-77 15,0-6-128-15,11-32-618 0</inkml:trace>
  <inkml:trace contextRef="#ctx0" brushRef="#br0" timeOffset="96240.1468">28508 15685 192 0,'0'0'146'16,"0"0"-45"-16,0 0-3 15,0 0-19-15,0 0 14 16,0 0 13-16,0 0 19 15,0-30-10-15,0 26-6 16,0 0-2-16,0 4-6 0,0 0-37 0,0 0-36 16,0 0-16-1,-7 0-12-15,-11 12-7 16,-4 6 6-16,-1 6 0 16,2 2 1-16,5 0-6 15,9-2 4-15,7-2 1 16,0-2-9-16,15-6 8 15,14-4 1-15,14-6 1 0,3-4 14 16,4 0-4 0,-8-18 0-16,-9 0 8 15,-12 0 15-15,-13-4 14 16,-8 4-20-16,-8-4-27 16,-28 4-4-16,-13 4-38 15,-9 6-9-15,-1 2 15 16,11 6-2-16,15 0-52 0,21 0-106 15,12 0-129-15,0 0-497 0</inkml:trace>
  <inkml:trace contextRef="#ctx0" brushRef="#br0" timeOffset="96463.5556">29009 15721 1288 0,'0'0'238'15,"0"0"-92"-15,0 0 0 0,0 0-76 16,0 0-32-16,0 0-28 16,0 0-10-16,-20-4-25 15,24 6-190-15,6 14-126 16,-8-8-333-16</inkml:trace>
  <inkml:trace contextRef="#ctx0" brushRef="#br0" timeOffset="97772.6298">29229 15540 459 0,'0'0'258'0,"0"0"-99"16,0 0-30-16,0 0-34 15,0 0-28-15,0 0 2 16,0 0 12-16,-6-6 12 0,6 6-9 15,0 0-17 1,0 0-1-16,0 0-15 16,0 0-3-16,0 0-12 15,0 0-24-15,0 0-12 16,0 4 0-16,0 19 0 16,0 9 0-16,0 12 15 15,0 4-2-15,6 8 1 16,1 0-8-16,0-2 0 15,0-4 3-15,-1-1-9 16,-1-9 0-16,-1-8-58 0,10-10-125 16,-1-8-102-16,5-14-416 0</inkml:trace>
  <inkml:trace contextRef="#ctx0" brushRef="#br0" timeOffset="112187.4169">29676 15905 971 0,'0'0'206'16,"0"0"-106"0,0 0-39-16,0 0-14 15,0 0-22-15,0 0 0 16,0 0 4-16,0 0 1 15,4 0-1-15,-2 0 12 16,-2 0 29-16,2 0 1 0,-2 0-25 16,0 0-17-16,0 0-19 15,0 0 0-15,0 0-4 16,0 0 1-16,0 0 2 16,0 0 3-16,0 0 1 15,0 0 8-15,0 0-5 16,0 0-5-16,0 0-3 15,0 0-8-15,0 0 6 16,0 0-6-16,7 0 0 0,9-8 0 16,15-2 0-1,13-4-7-15,12 0-1 16,8 2-71-16,7 2-109 16,-13 2-82-16,-22 4-256 0</inkml:trace>
  <inkml:trace contextRef="#ctx0" brushRef="#br0" timeOffset="112399.3503">29736 16142 801 0,'0'0'413'0,"0"0"-217"16,0 0-110-16,0 0-40 15,0 0 14-15,115-58-15 16,-80 44-29-16,0 6-16 0,-2-6-60 16,-9 6-195-1,-8 2-350-15</inkml:trace>
  <inkml:trace contextRef="#ctx0" brushRef="#br0" timeOffset="112817.2592">30513 15847 935 0,'0'0'169'0,"0"0"-22"0,0 0 16 16,0 0-64 0,0 0-61-16,0 0-38 15,-125-10-2-15,92 38-7 16,6 7-3-16,11-4 5 16,12 1-9-16,4-1-3 15,8-7 13-15,21-4 3 0,10-6 3 16,3-10 6-1,4-4 6-15,-3 0 8 16,-7-8 8-16,-7-10 10 16,-11-4 15-16,-7 0-13 0,-9-6-17 15,-2 1-23 1,-2 5-19-16,-25 0-81 0,-25 8-75 16,6 6-110-16,3 0-251 0</inkml:trace>
  <inkml:trace contextRef="#ctx0" brushRef="#br0" timeOffset="113031.0708">30929 15990 1217 0,'0'0'293'0,"0"0"-73"0,0 0-61 16,0 0-37-16,0 0-55 15,0 0-46-15,0 0-15 16,0-4-6-16,0 4-39 16,0 0-143-16,0 0-207 15,0 0-371-15</inkml:trace>
  <inkml:trace contextRef="#ctx0" brushRef="#br0" timeOffset="113478.6838">31255 15900 829 0,'0'0'197'16,"0"0"-64"-16,0 0-35 15,0 0-46-15,0 0-52 16,0 0-14-16,0 0 12 16,-56 27-5-16,25 1 7 0,-2 11-1 15,6-3-1 1,8 0 0-16,11 0 1 0,8-6-5 15,0-6 1-15,16-8 5 16,15-10 15-16,7-6 4 16,8 0 10-16,1-18 29 15,-5-10 11-15,-5-6 6 16,-14-2-3-16,-9 0-27 16,-11 0-24-16,-3-4-21 15,-12 8-58-15,-16 9-66 16,-28 9-99-16,9 12-117 15,5 2-178-15</inkml:trace>
  <inkml:trace contextRef="#ctx0" brushRef="#br0" timeOffset="113829.0287">31729 15998 902 0,'0'0'184'0,"0"0"-74"16,0 0 13-16,0 0-77 15,0 0-21-15,0 0-14 16,-115-48-11-16,97 52 0 16,2 14-10-16,5 4-1 15,4 6 3-15,5 4-3 16,2 2-2-16,2 2 7 15,21 0-6-15,1-10-2 0,3-8 13 16,-1-8 1-16,1-6 9 16,0-4 4-16,-2-6 29 15,-1-16-6-15,0-8-15 16,-5-6-4-16,-9-8-17 16,-5-6-63-16,-5-17-90 15,-11 9-171-15,-7 14-326 0</inkml:trace>
  <inkml:trace contextRef="#ctx0" brushRef="#br0" timeOffset="114418.7389">32028 16044 823 0,'0'0'182'0,"0"0"10"16,0 0-15-16,0 0-60 15,0 0-24-15,0 0-47 16,0 0-39-16,-6-28-7 15,-6 42-42-15,-3 10 31 16,-4 6 9-16,4-4 0 16,7 2 1-16,5-2-5 15,3-4 0-15,5-8 4 16,24-2 1-16,11-6 1 0,10-6 3 16,4 0-2-1,-5-18 8-15,-11-6 1 16,-15 2-1-16,-17-4 42 15,-6 4 13-15,-18 0-26 0,-28 0-38 16,-21 12-4-16,-18 6-50 16,-2 4-42-16,7 10-60 15,24 8-161-15,32-6-327 0</inkml:trace>
  <inkml:trace contextRef="#ctx0" brushRef="#br0" timeOffset="116200.0988">32251 15859 234 0,'0'0'509'16,"0"0"-319"-1,0 0-18-15,0 0-25 0,0 0-36 16,0 0-14-16,0 0-27 16,-11-44-20-16,11 30-15 15,6 6-5-15,1-6 21 16,-1 2-1-16,2 2-14 16,0-2-12-16,1 2-14 15,3-2-9-15,3 6 0 16,1-2-1-16,1 8 0 15,-1 0-10-15,1 0-12 16,0 14-41-16,-2 16-7 0,-4 10-4 16,-6 4 26-16,-5 10 12 15,0 0 10 1,-12 1 18-16,-3-3 8 0,-3-2 0 16,0-2-1-16,2-6 1 15,3-4 9-15,-1-6-7 16,4-10-1-16,1-4 6 0,3-4-6 0,0-10 9 31,2 1-9-31,-3-5 20 16,-1 0 14-16,-2 0-9 15,-3 0-10-15,-2 4-9 16,-1-3-7-16,1 12 0 16,-1 0-7-16,1 6 6 15,1 7 0-15,-1 0-1 16,3 2 1-16,3-2 1 15,1-4 0-15,6-8-2 16,-2-4 1-16,4-2 1 0,0-4 0 16,0-4 0-16,0 0 0 0,0 0 1 15,0 0 7 1,0 0 7-16,0 0-6 16,0 0 11-16,0 0 0 15,0 0-1-15,0 0-1 16,0 0 7-16,0-4 7 15,19-14-2-15,10-4-23 16,6-4-7-16,1 2-2 16,-5 6-17-16,-4 6-3 15,-9 6-7-15,-3 6-9 0,-3 0 6 16,-1 0-7-16,-5 10 10 16,4 4 14-16,-2 0 2 15,1-2 12-15,2 2 0 16,5-6 0-16,2 0 1 15,8-2 9-15,3-2 11 16,2-4 5-16,0 0-9 16,-4 0 20-16,-4-4 2 15,-8-6-10-15,-1-2-6 16,-6-6-10-16,-8 4-12 16,-10-8-57-16,-28 0-186 0,-3 8-460 0</inkml:trace>
  <inkml:trace contextRef="#ctx0" brushRef="#br0" timeOffset="119596.9698">30368 16356 312 0,'0'0'179'16,"0"0"-65"-16,0 0-27 16,0 0-14-16,0 0-13 15,0 0 10-15,0 0-13 16,-6 0 5-16,3 0 1 0,1 0-3 16,0 0-5-16,2 0 4 15,-2 0-10-15,2 0-18 16,-3 0-14-16,1 0-8 15,2 0-9-15,0 0-1 16,0 0 1-16,0 0-7 16,0 0 7-16,0 0 0 15,0 0 0-15,0 0 1 0,0 0 0 16,11 0 6 0,4 9-5-16,10 9 4 15,11 0 20-15,11 4-9 16,11 4 2-16,13 6 1 15,31 0-2-15,35 12 1 16,43 0-11-16,20-4-2 16,1-8-5-16,-5-6 0 0,-22-12 8 0,-14 4-8 15,-33-4-1 1,-33-5 2-16,-32-1-1 16,-18-8-1-16,-1 6 0 15,-1-6-42-15,1 4-51 16,-19-4-66-16,-12 0-181 15</inkml:trace>
  <inkml:trace contextRef="#ctx0" brushRef="#br0" timeOffset="122561.3567">21610 15326 734 0,'0'0'134'0,"0"0"-40"0,0 0-2 16,0 0-1-16,0 0-5 16,0 0-12-16,-8-28-18 15,8 24 5-15,0 2 7 16,0 2-18-16,0 0-11 15,6-2-10-15,2 0-14 16,13-2-14-16,14-4 6 16,14-2-5-16,9-4 0 15,0 6-2-15,-2-4 1 16,-12 7-1-16,-9 5-1 16,-8 0-22-16,-2 5-7 15,-5 15 9-15,0 4 12 16,-2 4-1-16,4 0 9 0,0-4 1 15,5-2 0-15,2-4 0 16,6-10 0 0,8 2 1-16,-1-10 6 15,6 4-5-15,-6-4-2 0,-5 4 1 16,-6 0-1-16,-4 6 0 16,-4-4-1-16,-8 0-1 15,3 4 2-15,-3-6-1 16,3-4 1-16,5 0 7 15,4 0-6-15,4 0 0 16,7-4 5-16,2-8-5 16,2 2 0-16,3-2-1 15,-1 6-16-15,-1 2-22 16,-1 4-137-16,-9 4-216 16,-10 4-554-16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04:22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 11119 28 0,'0'0'140'0,"0"0"-81"16,0 0-23-16,0 0-35 16,0 0 12-16,-12 0 8 15,10 0-5-15,2 0 4 16,-3 0 5-16,3 0-11 16,0 0-2-16,0 0-1 15,0 0 8-15,-2 0 50 0,2 0-17 16,0 0-16-16,-2 0 19 15,0 0 13-15,0 0 7 16,2 0 10-16,0 0-21 16,0 0-11-16,0 0-27 15,0 0-17-15,11-2-9 16,13-4-13-16,18-4 13 16,56-18-1-16,-9 2-60 15,-8-4-242-15</inkml:trace>
  <inkml:trace contextRef="#ctx0" brushRef="#br0" timeOffset="1565.1045">14361 16531 75 0,'0'0'20'0,"0"0"-19"16,0 0 28-16,0 0 7 16,0 0-11-16,0 0 44 15,0 0 0-15,-8-6 5 16,6 6 11-16,-1 0-19 15,3 0-12-15,-2-4-7 0,2 4-5 16,0 0-7 0,0 0-12-16,0 0-1 0,0 0-4 15,0 0-2-15,0 0 20 16,0 0 5-16,0 0 9 16,0 0 4-16,0-4-21 15,0 4-16-15,7-4-10 16,20-6-7-16,22-8 0 15,45-16 9-15,56-20-9 16,-9 4-151-16,-19 1-501 0</inkml:trace>
  <inkml:trace contextRef="#ctx0" brushRef="#br0" timeOffset="6901.5341">4763 16561 182 0,'0'0'164'0,"0"0"-76"16,0 0-17-16,0 0 3 15,0 0-24-15,0 0-18 16,0 0 20-16,0 0 10 15,0 0-3-15,0 0-4 16,0 0-7-16,0 0-8 0,0 0-2 16,0 0-18-16,0 0 3 15,0 0-1-15,0 0-16 16,0 0-6-16,16-4-15 16,13 0 8-16,18-2 7 15,37-16 2-15,32-12-2 16,-14 2-171-16,-21 0-724 0</inkml:trace>
  <inkml:trace contextRef="#ctx0" brushRef="#br0" timeOffset="61097.7755">19987 5911 51 0,'0'0'36'16,"0"0"32"-16,0 0 2 15,0 0 14-15,0 0-42 16,0 0-41-16,-4-8-1 16,4 8 2-16,0 0 145 15,0 0-64-15,0 0-48 16,0 0 11-16,-2 0-4 15,2 0-9-15,-2 0 12 0,2 0 13 16,-2 0-6-16,2 0 4 16,0 0-8-16,0 0-16 15,0 0-18-15,0 0-13 16,0 0 9-16,0 0-9 16,0 0-1-16,0 0 0 15,0 0-1-15,0 0-1 16,0 0-6-16,0 0-6 15,6 0 13-15,15 2 2 16,2 0 0-16,11 2 7 16,2-4-7-16,4 2 7 15,0-2-8-15,-3 3-57 0,-8-2-102 16,-17-1-219-16</inkml:trace>
  <inkml:trace contextRef="#ctx0" brushRef="#br0" timeOffset="62344.1905">21935 5891 405 0,'0'0'125'16,"0"0"-70"-16,0 0 30 15,0 0-3-15,0 0-17 0,0 0 31 16,0 0-23 0,0-16-12-16,0 16 3 0,0 0-15 15,0 0 0-15,0 0-8 16,0 0-20-16,0 0-6 15,0 0-15-15,0 0-10 16,0 0 3-16,11 0-3 16,15 4 10-16,15 0 0 15,28 4-42-15,-9-4-94 16,-14-2-212-16</inkml:trace>
  <inkml:trace contextRef="#ctx0" brushRef="#br0" timeOffset="63595.2265">23811 5889 52 0,'0'0'253'16,"0"0"-181"-16,0 0-29 0,0 0 20 15,0 0-8-15,0 0 17 16,0 0-31-16,0-24-21 16,0 22 18-16,0 2 16 15,0 0 3-15,0 0 25 16,0 0-5-16,0 0-12 16,0 0-15-16,0 0-27 15,0 0-5-15,0 0-18 16,0 0 1-16,0 0-2 15,0 0 1-15,0 0-10 16,4 0 0-16,12 0 10 16,9 0 0-16,4 0 0 15,17 0-10-15,-6 0-82 16,-9 0-239-16</inkml:trace>
  <inkml:trace contextRef="#ctx0" brushRef="#br0" timeOffset="64958.5967">24778 5879 62 0,'0'0'173'0,"0"0"-92"0,0 0-10 16,0 0 4-16,0 0-6 15,0 0 5-15,0 0-4 16,0 0-8-16,0 0 24 16,0 0-8-16,0 0-28 15,0 0-9-15,0 0-25 16,0 0-9-16,0 0-7 16,0 0-10-16,7 0 0 15,6 0 9-15,7 0 1 16,5 0 9-16,6 0-8 0,2 0 9 15,5 0-9 1,2 0 0-16,1 0-1 0,-2 0-29 16,10 0-113-1,-13 0-133-15,-10 0-295 0</inkml:trace>
  <inkml:trace contextRef="#ctx0" brushRef="#br0" timeOffset="81685.2011">19246 5941 20 0,'0'0'41'0,"0"0"-14"15,0 0-1-15,0 0-13 16,0 0-11-16,0 0 11 16,0-2 4-16,0 2-4 15,0 0-2-15,0-2 14 16,0 2 24-16,0 0 16 15,0-2 17-15,0 2 3 16,0 0-8-16,0 0-25 16,0 0-25-16,0 0-17 15,0 0-3-15,0 0-6 16,0 0 6-16,0 0 19 0,0 0 16 16,0 0 6-16,0 0 1 15,0 0-9-15,0 0-7 16,0 0-20-16,0 0-7 15,0 0-5-15,0 0 0 16,0 0 5-16,0 0-6 16,0 0 0-16,0 0 0 15,0 0 1-15,0 0-1 16,0 0 0-16,0 0-8 16,0 0 7-16,0 0 0 15,0 0 1-15,8 0 0 16,1 0 1-16,5 0-1 15,1-1 0-15,7-2 0 16,7-1 1-16,3 0-1 16,3 2 0-16,4-2 0 0,-6 0 7 15,-2 0-7-15,-7 2 0 16,-4 0 1-16,-7 2-2 16,-1 0 2-16,-5 0-1 15,-1 0 0-15,-2 0 0 16,4 0 1-16,0 0-1 15,3-2 0-15,5 2 0 16,2 0 0-16,0 0 0 16,0-2 0-16,-1 2 1 15,-3 0-1-15,-3 0 0 16,-2 0 0-16,-1 0 0 16,0 0 0-16,-4 0-1 15,0 0 1-15,1 0 0 0,-3 0 1 16,0 0-1-1,0 0 0-15,-2 0-1 0,0 0 2 16,0 0-1-16,0 0 0 16,0 0-1-16,0 0 1 15,0 0-1-15,2 0 0 16,4 0-6-16,0 0 5 16,3 0 2-16,2 0-1 15,2 0 0-15,0 0 1 16,1 0 0-16,-1 0 0 15,-1 2 0-15,-6 0 0 16,-6 2 0-16,0 0-67 16,0 0-155-16</inkml:trace>
  <inkml:trace contextRef="#ctx0" brushRef="#br0" timeOffset="83088.2619">21240 6021 380 0,'0'0'100'0,"0"0"-40"15,0 0 35-15,0 0-35 16,0 0-37-16,0 0-13 16,0 0-10-16,0-1 1 15,0 1-1-15,0 0 9 16,0 0-8-16,4 0 7 16,3 0-7-16,11 0 1 15,11 0 34-15,9 0 23 16,10 0-7-16,8 0-24 15,2 0-14-15,-2-4 1 16,-2-2-14-16,-8 3-1 0,3-1-40 16,-13 3-83-1,-11-4-182-15</inkml:trace>
  <inkml:trace contextRef="#ctx0" brushRef="#br0" timeOffset="84027.2381">23187 5919 217 0,'0'0'259'15,"0"0"-178"-15,0 0-62 16,0 0-8-16,0 0-11 16,0 0 0-16,0 0 0 15,56 2 19-15,-23-2 4 16,7 0 15-16,0 0-12 16,5 0 1-16,-3 0-2 15,3-4-17-15,-1 0 7 0,23-2-15 16,-9 2-34-1,-11-2-174-15</inkml:trace>
  <inkml:trace contextRef="#ctx0" brushRef="#br0" timeOffset="86785.4166">25938 6064 446 0,'0'0'0'0,"0"0"-32"15,0 0 8-15,0 0 24 16,161 4 65-16,-83-4 14 16,3-2 2-16,-6-7-15 15,-10 2-8-15,-10-1-13 16,-3 0-31-16,-17 2-14 15,-10-2-163-15</inkml:trace>
  <inkml:trace contextRef="#ctx0" brushRef="#br0" timeOffset="99856.1224">19473 5843 178 0,'0'0'206'0,"0"0"-115"15,0 0-42-15,0 0-7 16,0 0 4-16,-16-24-22 0,14 24 4 15,2 0-8-15,0 0-8 16,0 0-11-16,0 0 1 16,0 0 3-16,0 0-5 15,0 0-14-15,18 0-97 16,6 0-54-16,3 0-244 0</inkml:trace>
  <inkml:trace contextRef="#ctx0" brushRef="#br0" timeOffset="101695.5864">19225 8973 68 0,'0'0'205'16,"0"0"-133"-16,0 0-43 0,0 0 10 15,0 0 3 1,0 0-1-16,0 0 19 0,-4 0 12 16,4 0 3-16,0 0 4 15,-2 0-1-15,2 0-4 16,0 0-19-16,0 0-34 16,0 0-15-16,0 0-6 15,4 0-6-15,19 0-3 16,12 0 8-16,17-4 2 15,10-6 0-15,3 2-1 16,-3 0 0-16,-6 8-26 16,-19 0-110-16,-21 0-172 0</inkml:trace>
  <inkml:trace contextRef="#ctx0" brushRef="#br0" timeOffset="103558.0596">20021 7493 166 0,'0'0'130'0,"0"0"-68"15,0 0-7-15,0 0-9 16,0 0 20-16,0 0 11 16,0 0-8-16,0-19 2 0,0 16-3 15,0 2 11-15,0 1-23 16,0 0-24-16,0 0-1 16,0 0-18-16,0-3-13 15,4 1 0-15,21-2-22 16,15-2 22-16,18 0 0 15,16-2 0-15,37 4-23 16,-18 4-91-16,-17-2-248 16</inkml:trace>
  <inkml:trace contextRef="#ctx0" brushRef="#br0" timeOffset="104608.3374">19838 8979 225 0,'0'0'152'0,"0"0"-83"15,0 0 71-15,0 0-25 16,0 0-27-16,0 0-10 15,0 0-23-15,-2-14-27 16,2 14-17-16,0-2-11 16,4 0-13-16,21-2 12 15,13-4 1-15,11-2-1 16,24-4-58-16,-10 2-110 0,-16 0-327 16</inkml:trace>
  <inkml:trace contextRef="#ctx0" brushRef="#br0" timeOffset="110335.9954">24664 11729 62 0,'0'0'71'0,"0"0"-42"16,0 0-29-16,0 0-38 16,0 0 12-16,0 0 15 15,9-7-14-15,-5 7-35 16</inkml:trace>
  <inkml:trace contextRef="#ctx0" brushRef="#br0" timeOffset="112128.2759">19210 8977 52 0,'0'0'149'0,"0"0"-128"15,0 0-21-15,0 0-13 16,0 0 13-16,0 0 12 16,0 0 17-16,0 2 17 15,0-2 33-15,0 0 6 16,0 0-28-16,0 0-17 16,0 0-10-16,0 0-12 0,0 0-7 15,0 0-10-15,0 0 12 16,0 0 18-16,0 0-9 15,0 0-5-15,0 0-16 16,0 0-1-16,2 2-1 16,7 2 1-16,0 0 0 15,4 0 1-15,0 0-1 16,6-2 6-16,3 2-6 16,7-1 1-16,11-2 9 15,8 2 6-15,6-3-3 16,4 0-1-16,-4 0-4 15,0 0 4-15,-8 0-2 16,-2 0-4-16,1 0 10 16,2-3-6-16,0-3 6 15,4 2-9-15,4-1-1 0,3-2-5 16,3 1-1 0,3-2 2-16,4 2 9 0,1-2 6 15,-1 0 7-15,-3 4-11 16,-7 0-7-16,-9 0-4 15,-11 4-2-15,-11 0 0 16,-12 0-13-16,-9 0 3 16,0 0-5-16,-6 0-12 15,2 0-1-15,-2 0-1 16,2 6-7-16,2 0 10 0,1 0 9 16,-5 2-41-1,2-4-36-15,-2-2-178 0</inkml:trace>
  <inkml:trace contextRef="#ctx0" brushRef="#br0" timeOffset="115896.1261">27087 11628 191 0,'0'0'114'16,"0"0"21"-16,0 0-38 15,0 0-19-15,0 0-22 16,0 0-7-16,0 0-3 16,-45-40 15-16,40 38-25 15,3 2 13-15,0 0-13 16,2 0-21-16,0 0 1 15,0 0-2-15,0 0 5 16,0 0-3-16,0-2-16 0,0 2 9 16,6-2-8-16,15 0 8 15,6-2 22-15,8 0-9 16,5 0-3-16,2-2-12 16,1 2-7-16,3 0 0 15,16 4-73-15,-10 0-117 16,-12-2-158-16</inkml:trace>
  <inkml:trace contextRef="#ctx0" brushRef="#br0" timeOffset="118480.3261">23089 11717 54 0,'0'0'105'0,"0"0"-39"16,0 0-2-16,0 0-5 15,0 0 4-15,0 0 5 16,0 0 0-16,-2-14-12 16,2 11 5-16,0 3-22 15,0 0-18-15,0 0-8 16,0-2-7-16,0 2-4 15,0-2 8-15,0 0-10 16,7-2 0-16,10 0 31 16,8-2-1-16,4 0-13 0,6 0-7 15,4 0-10-15,13 6-33 16,-9 0-120-16,-11 0-162 16</inkml:trace>
  <inkml:trace contextRef="#ctx0" brushRef="#br0" timeOffset="120645.9484">28610 10962 195 0,'0'0'125'15,"0"0"47"-15,0 0-25 16,0 0-36-16,0 0-17 16,0 0 2-16,0 0-11 15,-16-13-14-15,16 13-5 16,0-3 8-16,0 3-4 15,0 0-9-15,0-2-31 16,0 1-13-16,10-2-16 16,21-5-1-16,33-7 1 15,45-10 5-15,43-5 4 0,13 0 4 16,-25 8-13-16,-35 12-1 16,-42 6 0-16,-15 4-14 15,8 6-104-15,-11 12-145 16,-14 0-283-16</inkml:trace>
  <inkml:trace contextRef="#ctx0" brushRef="#br0" timeOffset="121476.589">29174 10962 91 0,'0'0'127'0,"0"0"-16"0,0 0-30 16,0 0-35 0,0 0 20-16,0 0 7 0,0 0-1 15,0-36 7 1,0 31-17-16,0 1 3 0,0 1-4 15,0 1-5-15,0 0-1 16,0 2-14-16,0 0-14 16,0 0 5-16,0 0-16 15,0 0 0-15,0 0 13 16,0 0 3-16,0 0 2 16,0 0-5-16,0 0-7 15,0 0 3-15,0 0-15 16,0 0 3-16,0 0-6 15,0 0 6-15,0 0 19 0,0 0-7 16,0 0-8-16,0-4-5 16,0 1-12-16,0-1 0 15,0-3-1-15,0 3 0 16,0 2 0-16,0 1-6 16,0 1 6-16,0 0-1 15,0 0-11-15,-3 0 12 16,3 0-9-16,0 0 2 15,0 0 8-15,0 0-12 16,-2 0-4-16,2 0-16 16,0 14-13-16,-4 5 34 15,0 13 9-15,-5 11-3 16,-5 8 4-16,-3 8 2 16,-6 3-1-16,-1 2 0 0,-1-4 2 15,0-3 4-15,4-3-6 16,0-6 0-16,8-6-1 15,-1-8 1-15,8-6 0 16,2-10 0-16,-1-8 0 16,5-6 5-16,0-2-5 15,0-2-12-15,0-6-60 16,15-16-101-16,1-10-150 0</inkml:trace>
  <inkml:trace contextRef="#ctx0" brushRef="#br0" timeOffset="122543.3085">29720 11053 671 0,'0'0'231'0,"0"0"-166"15,0 0-65-15,0 0-12 16,0 0-20-16,-123 86 16 15,77-40 15-15,1 2 1 16,7-2-1-16,9-6-9 16,9-1 8-16,5-3 1 0,5-4-7 15,1-2 8-15,3-2 0 16,-3-2 1-16,5-6 4 16,-1-4-5-16,5-4-9 15,0-2-40-15,5-6-6 16,19-2 13-16,7-2 25 15,7 0 17-15,2-6 0 16,-9-12 11-16,-10-4 61 16,-13-2 97-16,-8-8-25 15,-4-4-66-15,-21-6-20 16,-6-2-28-16,-4-3-20 16,-8 4-10-16,-1 0-19 15,-1 5-1-15,0 6-4 16,1 8-18-16,1 4-66 0,12 8-47 15,9 4-177-15</inkml:trace>
  <inkml:trace contextRef="#ctx0" brushRef="#br0" timeOffset="123300.0546">29871 11109 560 0,'0'0'149'0,"0"0"-87"15,0 0 8-15,0 0-16 16,0 0-27-16,0 0-1 15,0 0 10-15,0-12-10 16,0 12-4-16,-2 0 1 16,2 0-21-16,-2 0-2 15,0 14 0-15,-2 10-12 16,-6 12 12-16,1 8 14 16,-2 6-5-16,4-1 1 15,5-8-10-15,2-9 0 0,0-7 0 16,2-7 1-1,14-6-1-15,7-6 1 0,8-6-1 16,9 0 11-16,9-8 10 16,8-14-5-16,9-9-3 15,-4-5-6 1,-7 3 4-16,-8 0-5 0,-16 11-5 16,-16 10 1-16,-7 8-1 15,-8 4-1-15,0 0-7 16,0 0-41-16,0 13-37 15,-10 10 33-15,2 8 40 16,1-2 11-16,7 0-5 16,0-9 5-16,13-7-1 15,18-4 2-15,17-9 39 0,7 0 11 16,12-14-17-16,4-13-15 16,-2-4-17-16,-11-4-1 15,-11-3-4-15,-16 0-45 16,-15 2-24-16,-14 2-28 15,-2 8 20-15,-11 8 54 16,-16 12 27-16,-2 6 10 16,-2 2-2-16,-2 22-7 15,-3 10 9-15,1 8 2 16,3 5 20-16,8-4 2 16,11 0-12-16,13-3 3 15,0-7-14-15,21-2 11 16,24-7 8-16,18-6-5 15,14-8 5-15,44-10-30 16,-21-4-145-16,-18-14-480 0</inkml:trace>
  <inkml:trace contextRef="#ctx0" brushRef="#br0" timeOffset="126793.0342">23167 12743 185 0,'0'0'89'16,"0"0"-38"-16,0 0-28 15,0 0-6-15,0 0-5 16,0 0-5-16,0 0 6 15,-13-22 23-15,8 18 4 0,3 2-2 16,-3 0 18 0,3 0-18-16,0 0-8 0,-3 2-14 15,3-2-6-15,0 2 12 16,2 0 6-16,-2 0 11 16,0 0 13-16,0 0-7 15,2-2 7-15,-3 2-13 16,1 0-26-16,0-2 9 15,2 2-3-15,-2 0-1 16,-1-2 7-16,3 2-2 16,0 0 13-16,0-2 8 15,0 2-15-15,0 0 0 16,0-2-9-16,0 0-13 16,0 2-7-16,0-2 0 15,0 2-18-15,5-2-9 0,8 0-2 16,7 0 1-16,29-2-87 15,-6 0-105-15,1 0-283 0</inkml:trace>
  <inkml:trace contextRef="#ctx0" brushRef="#br0" timeOffset="129361.3731">29332 11969 350 0,'0'0'186'0,"0"0"-60"0,0 0-3 16,0 0-15-1,0 0-26-15,0 0-7 0,0 0-12 16,0-10-3-16,0 10-2 16,0-2-4-16,0 0-12 15,-11-2-7-15,-10-2-35 16,-10 2-55-16,-11 0-53 16,-7 4 22-16,0 0 32 15,0 0 35-15,5 0 11 16,6 4 8-16,0 6 0 15,2 0-22-15,5 2-20 16,4-2-4-16,8 2 17 16,5-2 10-16,7 2-7 15,5 6-4-15,0 4 20 16,2 8 0-16,0 5 10 0,0 5 1 16,0 0-1-1,0 4 2-15,0-2-1 0,0 2 0 16,0 0 6-1,0 2 2-15,0-2 7 0,-4 1 0 16,-4-1-9-16,4-6-1 16,0-4-6-16,-1-2 0 15,3-6-1-15,-2-2-30 16,-1 0-71-16,1-8-141 16,1-10-87-16</inkml:trace>
  <inkml:trace contextRef="#ctx0" brushRef="#br0" timeOffset="129596.41">28824 12436 137 0,'0'0'671'0,"0"0"-535"15,0 0-55-15,0 0-15 16,0 0-38-16,0 0-18 15,0 0-10-15,54-56-16 16,-33 54-65-16,6 2-45 16,7 0-34-16,15 22-48 15,-9 2-13-15,-3-2-28 0</inkml:trace>
  <inkml:trace contextRef="#ctx0" brushRef="#br0" timeOffset="130944.7829">29358 12498 91 0,'0'0'216'15,"0"0"50"-15,0 0-113 16,0 0-23-16,0 0-20 16,0 0-50-16,0 0-15 15,-44-114-13-15,15 104-22 16,-8 6-9-16,-8 4-1 16,-8 12-16-16,-3 18 14 15,4 4-14-15,13 0 15 16,14-2-11-16,16-3-5 15,9-8-12-15,15-4-7 16,21-7 17-16,15-10 19 0,14 0 1 16,6-18 16-16,3-9-11 15,-7-2-5-15,-11 3 6 16,-19 5-7-16,-12 10 0 16,-14 7-20-16,-9 4-71 15,-2 1-25-15,-7 24 57 16,-17 12 53-16,-5 12 6 15,0 3 2-15,7-4 6 16,10-10-7-16,12-10 0 16,7-14-1-16,31-14 27 15,36-8 31-15,40-44 5 16,-2-8-28-16,-6-4-15 16,-15 0-5-16,-26 6 1 15,1-13 8-15,3-11-19 16,-11-4-5-16,-13 0-7 0,-11 3-25 15,-15 13 22 1,-9 18 10-16,-6 18 34 0,-4 18 32 16,0 16-30-16,-9 0-36 15,-20 36-30-15,-18 18 18 16,-26 30 11-16,-3 2 1 16,-4 7-2-16,2 1 2 15,22-18 0-15,7 0 0 16,22-12-2-16,19-15 2 15,8-13 0-15,24-10-1 16,23-12-28-16,17-10-10 16,17-4-10-16,3-14-21 0,5-16-16 15,-6-8-17 1,-6-2 57-16,-12 0 24 0,-9-1 18 16,-13 3 4-16,-12 2 14 15,-14 0 44-15,-5 2 59 16,-12 4 3-16,0 0-48 15,-2 8-14-15,-14 6-18 16,-7 8-23-16,-1 8-17 16,-5 0-8-16,-2 10-7 15,2 12 2-15,4 8 12 16,5 2-24-16,9 6-4 16,5 4 18-16,0 7 2 15,4 2 0-15,2 3 8 0,-2 3 1 16,-4-5 1-16,-1-6-1 15,-1-8 1-15,0-10 5 16,2-12-6-16,1-8 2 16,3-6 4-16,-2-2 4 15,0 0 4-15,-8 0-14 16,-1-10 0-16,-3-12-65 16,1-4-7-16,1-6 1 15,7 0 27-15,5 4 44 16,2 0 2-16,0 4 27 15,18-3-3-15,11 4-16 16,11-4-9-16,12-1 5 16,8 2-5-16,7 0-1 15,4 2 13-15,2 2-4 16,1 2 1-16,-5 2 1 0,-9 6-10 16,-11 6 5-16,-11 4-6 15,-13 2-2-15,-12 0-12 16,-5 8 1-16,-2 6 11 15,-4 4 2-15,2-2-6 16,0 2 5-16,1-2 2 16,3-2-1-16,4-2 0 15,-1-3 0-15,0-4 0 16,0-1 2-16,-2-4 11 16,-3 0 13-16,-1 0 10 15,-3 0 3-15,-2 0 20 16,3 0-23-16,-1-8-23 15,3-2-13-15,-3-2-18 0,2 1-51 16,-2-2-2-16,-2 1 49 16,0 4 16-16,0 4 6 15,-13 4 26-15,-16 0-17 16,-9 16-9-16,-7 12 0 16,-2 8-2-16,5 7 1 15,9-3 0-15,10-3-1 16,15-4 0-16,8-9 1 15,0-6-5-15,20-8 5 16,18-8 1-16,47-2-1 16,-8-16-17-16,-8-6-308 0</inkml:trace>
  <inkml:trace contextRef="#ctx0" brushRef="#br0" timeOffset="141357.4693">22960 5984 126 0,'0'0'127'0,"0"0"-45"0,0 0 4 16,0 0 4-16,0 0-17 16,0 0 14-16,-7-7-13 15,5 7-30-15,2 0-19 16,0 0-16-16,0 0 2 16,0 0-4-16,0 0-6 15,0 0 0-15,0 0-1 16,0 0-1-16,9 0-9 15,15 0 10-15,9 0 8 16,10 0 5-16,6 0-4 16,4 0 1-16,5 0-9 15,1 0 0-15,-1 0 1 16,2 0-2-16,0 0 8 16,2 0-8-16,1 0 0 15,1 0 0-15,-4 0-17 0,-4 0 1 16,-12 0 10-16,-10 0-2 15,-14 0 8-15,-9-2-1 16,-9 2 1-16,-2 0 14 16,0 0-1-16,0 0 4 15,0 0-11-15,0 0-6 16,0 0-1-16,0 0-5 16,0 0 6-16,-15 0 5 15,-16 0-5-15,-14 0-8 16,-13 4-4-16,-9 2-2 0,-2 2 5 15,2-2 0-15,3 1-2 16,6-2 11-16,2 1 0 16,4 1-1-1,6-2-5-15,9 0-4 0,7-1 9 16,14-4 1-16,10 1 0 16,6-1-5-16,0 3-82 15,27-3 54-15,10 0 26 16,17 0 7-16,9 0 8 15,10 0-8-15,5-8 1 16,-3-1 0-16,0 1 0 16,-7 2 0-16,-7 2-1 15,-7 0 0-15,-6 3-6 16,-13 1-56-16,-12 0-78 16,-17 0-62-16</inkml:trace>
  <inkml:trace contextRef="#ctx0" brushRef="#br0" timeOffset="143190.9111">23368 7483 77 0,'0'0'155'16,"0"0"-101"-16,0 0-30 15,0 0-9-15,0 0-2 16,0 0 0-16,0 0-6 16,0 0 6-16,0 0 24 15,0 0 21-15,0 0 11 16,0 0-11-16,0 0-19 16,0 0-14-16,0 0-14 15,0 0 1-15,0 0-4 16,0 0-6-16,0 0 5 0,0 0 5 15,0 0 8-15,0 0 6 16,0 0-3-16,0 0 1 16,0 0-9-16,0 0-9 15,0 0-6-15,0 0 0 16,0 0-1-16,0 0 0 16,6 0-4-16,7 0 5 15,5 5 0-15,5-4 1 16,2 2 7-16,6-3-8 15,4 0 9-15,5 0-2 16,10 0-6-16,7 0 6 16,5 0-5-16,8 0 5 0,1 0-7 15,0 0 1-15,1 3-1 16,-6 1 0-16,1 4 1 16,-2 0-1-16,-3 2 0 15,-2-2 0-15,-4 2 1 16,-4 0-1-16,-4-2 0 15,-8 1 0-15,-1-4-13 16,-16 2-52-16,-7-1-94 16,-16-6-236-16</inkml:trace>
  <inkml:trace contextRef="#ctx0" brushRef="#br0" timeOffset="159148.6387">20476 968 582 0,'0'0'125'16,"0"0"-63"-16,0 0 13 15,0 0 26-15,0 0-18 16,0 0-1-16,-40-66-18 16,40 62-15-16,0 4-26 15,0 0-11-15,-3 0-12 16,3 0-1-16,-3 0-11 15,1 0 1-15,0 2 1 0,0 12-9 16,-4 12 8 0,-5 12 11-16,-7 14 1 0,-5 9 6 15,-1 5-6-15,-3 6 0 16,3-2 4-16,-3 2-4 16,2-2-1-16,0-5 0 15,6-3-1-15,3-10-6 16,3-6-16-16,3-10-2 15,6-10-2-15,4-8-28 16,0-8-2-16,0-4-1 16,4-6 21-16,19 0 27 15,6 0 10-15,14-14 6 16,3-6-4-16,8-2 0 16,2-2-1-16,1 0 0 15,3-2 0-15,0-2 0 0,3 0-1 16,2-2 1-16,-8-2 0 15,-3-2-1-15,-14-1 10 16,-11 2 3-16,-11 2 50 16,-12 1 11-16,-6 4-32 15,0 4 38-15,0 6-9 16,0 2-12-16,0 6-7 16,0 2-31-16,0 4-11 15,0 2-10-15,0 0-7 16,0 0-10-16,-2 2-18 15,-6 22-24-15,-6 14 43 16,-4 21 15-16,-4 13 1 16,-1 10-1-16,2 2 1 15,3 2 0-15,2-6 0 0,5-5 0 16,2-7 0-16,3-8 1 16,-2-8 1-16,6-2-2 15,-2 6-35-15,2-13-191 16,-1-22-461-16</inkml:trace>
  <inkml:trace contextRef="#ctx0" brushRef="#br0" timeOffset="159856.6788">21357 1600 894 0,'0'0'68'0,"0"0"-44"0,0 0-15 16,-23-134-9-16,23 89 2 15,0 4 5-15,2 4 7 16,8 9 15-16,4 10-26 16,4 6-3-16,6 6-9 15,8 6-11-15,10 0 13 16,5 6-8-16,4 16-5 0,-2 10-9 15,-7 10-8-15,-6 3 6 16,-9 3 30-16,-12-2-1 16,-6-6-13-16,-7-4-3 15,-2-6 10-15,0-4 2 16,-17-2 6-16,-14 2 16 16,-10 5-3-16,-6-2 6 15,-4 0 24-15,5-1 5 16,1-5 18-16,9 2-16 15,7-5-32-15,10 2-18 16,5 0 0-16,5 4-17 16,5 6 15-16,4 10-20 15,0 10-69-15,-2 32-73 16,-4-13-60-16,0-13-308 0</inkml:trace>
  <inkml:trace contextRef="#ctx0" brushRef="#br0" timeOffset="159972.0586">21322 2474 110 0,'0'0'176'16,"0"0"-38"-16,0 0 40 16,0 0-41-16,0 0-68 15,0 0-69-15,0 0-155 16,14 4-120-16</inkml:trace>
  <inkml:trace contextRef="#ctx0" brushRef="#br0" timeOffset="160126.7931">22144 2025 1302 0,'0'0'213'15,"0"0"-155"-15,0 0-5 16,0 0-30-16,0 0-23 16,0 0-116-16,0 0-206 15,136-10-757-15</inkml:trace>
  <inkml:trace contextRef="#ctx0" brushRef="#br0" timeOffset="161869.3709">26034 952 867 0,'0'0'143'0,"0"0"-105"16,0 0-28-16,0 0-10 15,0 0 1-15,0 0 1 16,0-6 12-16,0 6-14 0,0 0 0 15,0 4-10-15,0 18 3 16,-11 12 7-16,-16 23 51 16,-21 37-11-16,-39 52-8 15,-31 65-3-15,-7 35-16 16,20-1-13-16,42-38-92 16,40-81-263-16,23-56-421 0</inkml:trace>
  <inkml:trace contextRef="#ctx0" brushRef="#br0" timeOffset="162206.2196">26382 1584 909 0,'0'0'134'15,"0"0"-134"-15,0 0-1 16,-126 88-15-16,83-16 4 15,9 8-38-15,23-1-44 16,11-13 22-16,27-18 34 16,22-16 28-16,11-14 10 15,2-12 17-15,-6-6 5 16,-10 0-9-16,-14-18 10 16,-14-12 39-16,-16-12-4 15,-2-10 0-15,-29-12-29 16,-19-2-8-16,-15-1-21 0,-4 15 0 15,4 12-10 1,13 18-4-16,16 14-92 0,16 8-41 16,25 16-23-16,24 10-112 15,16-2-42-15</inkml:trace>
  <inkml:trace contextRef="#ctx0" brushRef="#br0" timeOffset="162558.9111">27139 1680 408 0,'0'0'216'0,"0"0"-115"16,0 0 74-16,0 0-52 15,7-104-41-15,-7 94-25 16,0 8-12-16,-9 2-45 0,-8 16-15 16,-14 40-5-16,-10 38 10 15,8 3 9-15,10-5 1 16,23-14-7-16,12-24 6 15,30 0-8-15,20-4 7 16,19-20 2-16,12-20 2 16,3-10 4-16,-7-26 5 15,-11-22-9-15,-18-18 28 16,-19-10 6-16,-24-8-2 16,-17-5-14-16,-15 5-20 15,-37 10-20-15,-19 22-26 16,-16 24 7-16,-8 28 5 15,-1 14-26-15,-7 72-70 16,25-6-47-16,29-5-116 0</inkml:trace>
  <inkml:trace contextRef="#ctx0" brushRef="#br0" timeOffset="164407.4425">28298 1624 778 0,'0'0'179'15,"0"0"-117"-15,0 0 16 16,0 0-13-16,-22-114-18 15,22 89-26-15,0 7 4 16,0 9-16-16,2 0-9 16,18 8-35-16,7 1 1 15,9 0 15-15,6 0 7 16,5 15-11-16,-1 10 1 16,1 7-9-16,-5 2 6 15,-8 4 0-15,-12 4-40 16,-17 0-42-16,-5 4 24 0,-38 5 44 15,-20-4 33-15,-9 0-1 16,5-9 7-16,8-12 42 16,17-10 49-16,12-8 37 15,12-4-24-15,9-2-36 16,0-2-27-16,4 0-24 16,0 0-5-16,0 2-12 15,0 6-6-15,0 10-2 16,-13 56 7-16,-5 0-25 15,-3 1-217-15</inkml:trace>
  <inkml:trace contextRef="#ctx0" brushRef="#br0" timeOffset="164554.9473">28084 2588 416 0,'0'0'979'0,"0"0"-864"16,0 0-77-16,0 0-38 15,0 0-6-15,65-106-279 16,-11 70-446-16</inkml:trace>
  <inkml:trace contextRef="#ctx0" brushRef="#br0" timeOffset="164713.0279">29187 2141 1431 0,'0'0'205'0,"0"0"-154"0,0 0-51 16,0 0-51-16,0 0-199 15,127-26-117-15,-80 20-577 0</inkml:trace>
  <inkml:trace contextRef="#ctx0" brushRef="#br0" timeOffset="259121.3425">20464 2741 178 0,'0'0'151'16,"0"0"-100"-16,0 0 90 16,0 0-30-16,0 0-4 15,0 0 0-15,-44-22-3 0,42 22-16 16,2 0-23-16,0 0-19 15,0 0-14-15,0 0-20 16,0 0-11-16,0 0-1 16,0 0-7-16,6 0-31 15,19 0-44-15,19 0 49 16,57 0 2-16,-10 0-90 16,-7-12-246-16</inkml:trace>
  <inkml:trace contextRef="#ctx0" brushRef="#br0" timeOffset="260423.4791">25049 2917 424 0,'0'0'111'16,"0"0"-111"-16,0 0-20 15,0 0-3-15,0 0 14 16,0 0 9-16,127-5 6 0,-77-2 17 16,1 3 6-1,2-2-11-15,10 2 1 0,28-2-7 16,43-2-2-16,57 0-9 15,38-2-1-15,-38 4-86 16,-35 0-93-16</inkml:trace>
  <inkml:trace contextRef="#ctx0" brushRef="#br0" timeOffset="262457.1247">14611 5045 681 0,'0'0'131'15,"0"0"-95"-15,0 0-26 16,0 0-10-16,0 0 1 16,0 0 11-16,0 0 12 15,-2 0 14-15,2 0 10 16,0 0 9-16,0 0-13 15,-3 0 6-15,3 0 17 0,0 0-2 16,0-4 3 0,0-10-7-16,0-10-41 0,0-12-12 15,0-13-7-15,0-13-1 16,0-8 8-16,3-6-7 16,4-4 7-16,-3-2 2 15,1 0-9-15,-3 3 9 16,-2 11 2-16,0 10 28 15,0 12-11-15,0 10-11 16,0 12 1-16,0 8-3 0,0 8-16 16,0 4 0-1,0 1-8-15,0 3-15 0,0 0-16 16,6 0-24 0,13 15 30-16,7 7 20 0,10 10 11 15,10 10 2-15,10 8-2 16,6 10 1-16,5 4 1 15,3 4 0-15,1 3 1 16,-2-3-1-16,-5-4 0 16,-4-6 0-16,-6-8-1 15,-5-6-8-15,-6-3 7 16,-4-5-6-16,-3-6 7 16,-7-6-1-16,-4-6-4 15,-7-8 5-15,-7-2 0 16,-7-6 1-16,-2-2 0 15,-2 0 7-15,0 0 24 16,0 0 50-16,0-14 41 0,0-16-30 16,0-14-70-16,0-13-13 15,0-8-8-15,0-8 5 16,2-3 11-16,0-5-1 16,-2-3-15-16,0 2 1 15,0 4 9-15,0 8 8 16,0 10-1-16,-4 10 18 15,-2 5-3-15,-3 9-22 16,2 4-10-16,0 8-1 16,3 2-71-16,4 4-122 15,0 6-88-15,0 6-213 0</inkml:trace>
  <inkml:trace contextRef="#ctx0" brushRef="#br0" timeOffset="264536.6864">14739 5311 329 0,'0'0'82'0,"0"0"-69"15,129 0-13-15,4-9 0 16,66-11-29-16,-20-1-86 15,-7-1-135-15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51:14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6597 4586 500 0,'0'0'150'0,"0"0"-37"16,0 0-31-16,0 0 22 15,0 0-10-15,0 0-20 16,0-72-26-16,0 61 18 16,0 1 4-16,0 5-2 15,0 2 3-15,0 2-1 16,0 1-28-16,0 0-23 15,0 0-19-15,0 0-1 16,0 0-11-16,-3 12-14 16,-3 12 12-16,-3 13 12 15,-5 16 2-15,-5 13 0 16,-4 6-1-16,1 7 1 16,-3-6-1-16,4-4 0 15,5-7 1-15,7-10 0 16,7-8-42-16,8-16-173 0,21-12-103 15,2-16-546-15</inkml:trace>
  <inkml:trace contextRef="#ctx0" brushRef="#br0" timeOffset="537.4226">6347 4999 449 0,'0'0'267'0,"0"0"-130"0,0 0-14 16,0 0 26-16,0 0-61 15,0 0-2-15,0 0-37 16,16-36-26-16,-16 36-23 16,2 0-7-16,1 6-31 15,1 14 9-15,2 12 29 16,-1 6 0-16,1 4 0 16,2-2 8-16,0-4-1 15,1-7-7-15,3-8 0 16,-4-5 1-16,1-6 5 15,-1-6-5-15,4-4 15 16,3 0 0-16,10-1 11 16,6-24-4-16,27-33-23 0,-8 6-157 15,-6-10-391-15</inkml:trace>
  <inkml:trace contextRef="#ctx0" brushRef="#br0" timeOffset="1339.9462">6677 3860 33 0,'0'0'721'15,"0"0"-529"-15,0 0-114 16,0 0 7-16,0 0-38 15,0 0-29-15,0 0-6 16,0 0 8-16,0 0 31 16,0 0 34-16,0 0 17 15,0 0-12-15,0 0-6 16,0 0-12-16,0 0-23 16,0 0-30-16,0 0-10 15,0 0-9-15,-2 4-10 16,-4 2-9-16,-4 2 0 15,-1 6 16-15,-3 8-6 16,-3 10 1-16,-1 14-1 0,-4 12-1 16,-5 16 2-16,3 11-9 0,1 3-14 15,8-4-30 1,15-13-36-16,0-16 15 16,27-20 24-16,19-23 18 15,16-12 40-15,9-29 30 16,10-25 4-16,-6-12 6 15,-3-10 1-15,-7-22-11 0,-19-27-9 0,-17 9-5 32,-17 14-8-32,-12 20-8 15,-16 33-20-15,-22 9-7 16,-13 12-32-16,-18 27-50 16,-12 11 14-16,-5 40-18 15,-19 58-38-15,20-12-62 0,23-10-135 16</inkml:trace>
  <inkml:trace contextRef="#ctx0" brushRef="#br0" timeOffset="1619.5512">6750 4110 806 0,'0'0'207'16,"0"0"-103"-16,0 0-46 15,0 0-30-15,0 0-28 16,0 0-100-16,0 0-116 15,23-4-323-15</inkml:trace>
  <inkml:trace contextRef="#ctx0" brushRef="#br0" timeOffset="1768.7397">6750 4110 636 0,'158'-80'332'15,"-158"76"-200"-15,0-4-88 16,-10 0-44-16,3 2-85 16,1-2-256-16</inkml:trace>
  <inkml:trace contextRef="#ctx0" brushRef="#br0" timeOffset="2383.441">6827 4096 453 0,'0'0'222'0,"0"0"-66"16,0 0 19-1,0 0-58-15,0 0-43 0,0 0-32 16,0 0-25-16,2-1-17 16,-2 1 0-16,0 11-14 15,-8 11 13-15,-7 7 1 16,-5 5 0-16,-4 4-45 15,-7 4-56-15,4-8-141 16,7-14-339-16</inkml:trace>
  <inkml:trace contextRef="#ctx0" brushRef="#br0" timeOffset="2718.5851">6704 4146 517 0,'0'0'264'0,"0"0"-142"15,0 0-52 1,0 0-13-16,0 0-29 15,0 0-28-15,0 0-18 16,15 21 2-16,-13 3 16 16,-2 8 0-16,0 2 21 15,0 0 6-15,0-4-8 16,0-6-12-16,12-8-7 16,7-10 7-16,13-6 7 0,24-12-14 15,-5-16-111-15,-15-4-458 16</inkml:trace>
  <inkml:trace contextRef="#ctx0" brushRef="#br0" timeOffset="6351.4961">6543 5289 74 0,'0'0'91'0,"0"0"-3"16,0 0-21-16,0 0-35 15,0 0-13-15,0 0-13 16,0 0-6-16,0 0 15 15,0 0 28-15,0 0 2 16,0 0-6-16,0 0-24 16,0 0-6-16,0 0-6 15,0 0-2-15,0 0 12 16,0 0 7-16,0 0 23 16,0 0 8-16,0 0-9 15,0 0-2-15,0 0-1 16,0 0 7-16,0 0-5 0,0 0-11 15,0 0-8 1,0 0-8-16,0 0-12 0,0 0-2 16,5 0 2-16,-1 0 12 15,1 0 6-15,1 3-5 16,1-2 9-16,0 4 10 16,4-1-3-16,0 0 0 15,3 0-11-15,-4 0-11 0,-1 2-8 16,1-2 0-1,-4 1 0-15,-2 2-1 16,1-1-6-16,-1 2 5 16,-2 2-6-16,4-2 7 15,-2 0 1-15,-2-2 8 16,0-2-9-16,3-2 1 0,1-2 5 0,3 0 8 16,0 0 1-1,-7 0-15-15,-2-2-168 16,0-6-822-16</inkml:trace>
  <inkml:trace contextRef="#ctx0" brushRef="#br0" timeOffset="7405.402">6764 5292 55 0,'0'0'160'0,"0"0"-53"16,0 0-5-16,0 0-5 0,0 0-6 15,0 0-7 1,0 0-14-16,0 0 8 16,0 0 10-16,0 0 6 15,0 0-1-15,0 0-18 16,0 0-10-16,0 0-4 16,0 0-23-16,0 0-8 15,0 0-8-15,0 0-13 16,0 0-8-16,0 0-1 15,0 0-6-15,0 0 5 0,0 6-10 0,0 3 1 16,0 6 10-16,2-1 0 16,1 2 2-1,-1 0-1 1,0-4 0-16,0-2 6 0,0-2-7 16,0-2 0-16,-2-2 0 15,0-4 0-15,0 2 0 0,0-2 1 16,0 0-1-1,0 2 6-15,0 0 3 16,0 4-3-16,-20 4-6 16,-35 12 0-16,1 0-81 15,3-8-251-15</inkml:trace>
  <inkml:trace contextRef="#ctx0" brushRef="#br0" timeOffset="8054.5763">6806 5488 377 0,'0'0'242'15,"0"0"-126"1,0 0 9-16,0 0-12 0,0 0-48 16,0 0-20-16,0 0-6 15,23 4-2-15,-12-2 47 16,3 0-13-16,-4 2-39 16,1-2-16-16,-4 4-1 15,0-2-14-15,2 4 6 16,-3 0-7-16,1 2 0 15,-2 0 1-15,1 2-1 16,-4 1 0-16,3 0-1 16,-3-3-13-16,0 0-31 0,-2-3-23 15,0-6-22 1,0 2-147-16,-4-3-164 0</inkml:trace>
  <inkml:trace contextRef="#ctx0" brushRef="#br0" timeOffset="8579.9518">7007 5464 380 0,'0'0'173'0,"0"0"-78"15,0 0-34-15,0 0-28 16,0 0-18-16,0 0-8 15,0 0 28-15,0 0-1 16,0 0 15-16,0 2 11 16,0-2 5-16,0 4-16 15,0 0-9-15,2 4-9 16,-2 4-17-16,0 2-1 16,3 4-11-16,-1 4 9 15,0 3-10-15,0 1 0 0,-2 2 2 16,0-2-2-16,0-2 4 15,0-2-5-15,0-6 0 16,-4-2 12-16,-6-4-2 16,-1-2 23-16,-2-2 9 15,-5-4-20-15,-2-2-10 16,-4 0 5-16,-7 0-17 16,-8-24-81-16,6 2-165 15,8 2-415-15</inkml:trace>
  <inkml:trace contextRef="#ctx0" brushRef="#br0" timeOffset="9308.8378">7103 5731 225 0,'0'0'264'0,"0"0"-92"16,0 0-42-16,0 0-15 0,0 0-22 16,0 0-15-1,0 0-23-15,-2-4-15 16,2 4-19-16,0 0-21 16,0 0-1-16,0 0-9 0,0 4 10 15,2 2 1-15,2 0 9 16,1 0 10-16,-1 2-4 15,0-2 3-15,1 2-6 0,-1 2-3 16,3 0-9 0,2 2 8-16,2 0-7 15,0 2-2-15,9-4-68 16,-2-2-187-16,-5-8-307 0</inkml:trace>
  <inkml:trace contextRef="#ctx0" brushRef="#br0" timeOffset="9719.2156">7332 5709 613 0,'0'0'172'16,"0"0"-5"-16,0 0-44 16,0 0-59-16,0 0-35 15,0 0-20-15,0 0-9 16,2-6-1-16,-2 20-8 16,-8 4 9-16,1 4 1 15,0 2 0-15,0 0 0 0,3-2 1 16,2-2-1-1,-3-6 0-15,3-2 0 16,0-4 0-16,-2-2-1 0,1-2 1 16,-4-2 16-16,-2 2 19 15,-7-2 25-15,-5 0-7 16,-8-2-30-16,-2 0-9 16,-1 0-15-16,1-6-6 15,9-4-100-15,9 0-196 0</inkml:trace>
  <inkml:trace contextRef="#ctx0" brushRef="#br0" timeOffset="10331.7762">7370 5993 651 0,'0'0'198'16,"0"0"-28"-16,0 0-30 0,0 0-40 15,0 0-7-15,0 0-35 16,0 0-29-16,2-5-14 15,-2 5-15-15,0 0-8 16,2 0-6-16,1 5 0 16,-1 4 14-16,3 0 1 15,-1 1 0-15,0 1 5 16,1-1-6-16,-1 2-1 16,3 9-105-16,0-3-130 15,-3 1-147-15</inkml:trace>
  <inkml:trace contextRef="#ctx0" brushRef="#br0" timeOffset="10719.7802">7494 6024 512 0,'0'0'300'16,"0"0"-134"-16,0 0-50 16,0 0-41-16,0 0-50 0,0 0-25 15,0 0 0-15,0 11 0 16,0 8 1-16,-2 2 12 15,-4 4-6 1,1 1-6-16,1-4 0 0,0-2 0 16,-2-2 0-16,2-4 0 15,0-4 6-15,0-4 5 16,-3 0 6-16,-5-4-5 16,-5-2 31-16,-10 0-38 15,-6 0-6-15,-11-16-110 16,7-2-48-16,14 2-216 0</inkml:trace>
  <inkml:trace contextRef="#ctx0" brushRef="#br0" timeOffset="12683.4351">7497 6320 29 0,'0'0'166'0,"0"0"-48"0,0 0-8 16,0 0-11-16,0 0-29 15,0 0-23-15,0 0-24 16,-5 0-23-16,5 0-21 15,0 0 3-15,0 0 11 16,0 0 7-16,0 0 0 16,0 0 38-16,0 0 35 15,0 0 27-15,0 0 17 16,0 0-9-16,0 0-25 0,0 0-33 16,0 0-13-1,0 0-4-15,0 0-16 16,0 0-4-16,0 0-5 15,0 0-7-15,0 0 0 0,0 0 1 16,0 0 4-16,0 0-1 16,0 2-5-16,0 4-8 15,0 2 7-15,5 5 1 16,2 2 1-16,2 6 14 16,-1-2-4-16,-1 2 5 15,2-1-5-15,-2-2-4 16,-3 0-1-16,0-4-5 15,1 0 11-15,-3-2-5 16,1-2-6-16,-1-4 0 0,0 0 7 16,0-2-7-1,3-2-1-15,8-2-52 16,3-6-105-16,-3-12-341 0</inkml:trace>
  <inkml:trace contextRef="#ctx0" brushRef="#br0" timeOffset="13667.3644">7681 6465 489 0,'0'0'164'0,"0"0"-44"16,0 0 3-16,0 0-44 15,0 0-27-15,0 0 0 16,0 0 5-16,0 0-2 16,0 0-7-16,0 0-6 15,0 0 7-15,0 0 3 16,0 0-4-16,0 0 1 15,0 0 4-15,0 0 0 16,0 0 1-16,0 0-1 16,0 0 7-16,0 0-8 15,0 0-9-15,0 0-2 16,0 0-22-16,0 0-19 16,0 0 0-16,0 0-8 0,0 0-15 0,4 6-44 15,0 12 29 1,0 2 32-16,1 2-9 15,-3 0-8-15,2-4 4 16,-2-2-2-16,2-2 7 16,-1-2 2-16,2 0 3 15,-5-2 2-15,2-2-2 16,-2 0-1-16,0-2 1 16,0 0-2-16,0-2 1 15,0 2-2-15,-12 0 2 16,-5 2 10-16,-8 2 1 15,1-2 0-15,-3-2 8 16,0-2-8-16,5-2-1 16,0-2 6-16,6 0-6 0,7-2-27 15,7-14-175-15,2-2-349 16</inkml:trace>
  <inkml:trace contextRef="#ctx0" brushRef="#br0" timeOffset="19551.2854">7660 6898 155 0,'0'0'112'0,"0"0"-64"16,0 0 206-16,0 0-60 15,0 0-75-15,0 0-17 16,0 0 1-16,0 0-9 16,0 0-8-16,0 0-1 0,0 0-17 15,0 0-23-15,0 0-13 16,0 0-4-16,0 0-6 16,0 2-1-16,0-2-12 15,0 0 0-15,0 0-3 16,0 0-5-16,0 0 9 15,0 0-9-15,0 0 6 16,0 0 5-16,0 0 4 16,0 0 20-16,0-4-8 15,6-8-27-15,1-2 8 16,-3 4-8-16,-2 0-1 16,-2 3 9-16,2 6-9 0,-2 1 0 15,0 0-1 1,0 0-10-16,4 0 3 0,-4 0 1 15,0 0 1-15,0 0 6 16,0 0 0-16,0 0 1 16,0 0 6-16,0-2-5 15,0 2 11-15,0-2-5 16,0 2 6-16,0-2-4 16,2 2-10-16,-2 0 1 15,0 0 9-15,0 0-9 16,0 0 7-16,0 0-7 15,0 0 6-15,0 0-5 16,0 0-2-16,0 0 0 16,0 0-1-16,0 0 0 15,0 0-6-15,0 0 6 16,0 0-14-16,0 0 6 16,0 0-10-16,0 0 2 0,0 0-2 15,2 0 6-15,2 0-6 16,5 6 9-16,-1 8 9 15,6 4 1-15,1 2 1 16,2 0 0-16,-2-2-1 16,-1 2-20-16,1 0-79 15,3 0-69-15,-3-4-97 16,-3-8-347-16</inkml:trace>
  <inkml:trace contextRef="#ctx0" brushRef="#br0" timeOffset="20164.8104">7909 6894 196 0,'0'0'162'0,"0"0"-16"15,0 0-22-15,0 0 3 0,0 0 1 16,0 0-18 0,0 0-17-16,0-54-31 15,0 54-20-15,0 0-13 16,0 0-12-16,0 0-11 15,0 0-6-15,0 0-12 0,0 3-8 16,0 12 14 0,-2 3 6-16,0 8 2 0,0 2 11 15,0 2-3-15,-1 2-9 16,3 0 6-16,0 0-6 16,0-4-1-16,0-3 3 15,0-10-3-15,0-3 2 16,0-6-1-16,0 1 5 15,-5-3-5-15,-8 2 0 16,-11-1 5-16,-10 2-6 16,-19-3-52-16,4-2-97 15,10-2-191-15</inkml:trace>
  <inkml:trace contextRef="#ctx0" brushRef="#br0" timeOffset="21921.7523">9217 9422 593 0,'0'0'172'0,"0"0"-51"16,0 0 6-16,0 0-37 16,0 0-21-16,0 0 10 15,0 0-21-15,-36-92-15 16,32 82-1-16,2 0-3 15,2 4 25-15,-2 2-20 16,-1 0-14-16,-1 2-5 0,-3 2-6 16,-4 0-11-16,-4 0-8 15,-6 0 0 1,-1 0-6-16,-1 10 4 0,2 0-4 16,2 0 5-16,4 4-6 15,-3 4-5-15,3 4 12 16,-5 4 0-16,-1 5 1 15,2-1-1-15,1-1 0 16,5 0 0-16,3-3 0 16,6-2 0-16,2 2-1 15,2 0 1-15,0 2-1 0,6 0 1 16,10 2 0 0,4-4 0-16,4-2 0 15,5-7 0-15,5-10 6 16,3-7 3-16,8 0 8 0,9-10 1 15,-1-12-4-15,1-6-8 16,-5 0-4-16,-9 2-1 16,-9 2 9-16,-6 0-2 15,-10 4-8-15,-6 2 12 16,-4 0-1-16,-3 2-10 16,-2 0 0-16,0 0 10 15,-4 0 12-15,-15-4-8 16,-8-2-15-16,-6-3-1 15,-7 2-11-15,-7 0 5 16,-1 3 5-16,-6 8-17 16,-2 4-32-16,0 4-55 15,-17 4-54-15,15 0-134 16,12 0-366-16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53:53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14606 3355 35 0,'0'0'143'0,"0"0"-55"0,0 0 17 16,0 0-36-16,0 0-26 15,0-73-21 1,0 64 43-16,-4-2-22 0,0 3 9 16,-1 0-11-16,3 2-7 15,2 2 18-15,0 2 19 16,0 2-16-16,-2 0-20 0,2 0-14 0,0 0-11 31,-2 0-10-31,2 0-9 16,-4 0-16-16,1 14 24 15,0 7-1-15,3 2 2 16,0 4-1-16,3-4 1 16,26-2 5-16,16-7 4 15,34-9 11-15,42-5 8 16,1 0-4-16,-10-5-2 15,-18-5-16-15,-32 6 2 16,-6 4-8-16,-6 0-5 16,-15 0-7-16,-16 10-14 0,-3 6-11 15,-5 2 19-15,0 2 11 16,9 0 7-16,11-6-1 16,38-4 1-16,54-10 22 15,51-10 7-15,15-14-12 16,-26 0-7-16,-50 7-9 15,-48 12 0-15,-11 5-1 16,4 0-1-16,8 0 1 16,8 0-1-16,2 12 0 15,1 2 1-15,13 0-1 16,24 0 1-16,28 4 0 16,36 6-1-16,11 4-16 15,-10-2-83-15,-52-6-77 0,-45-14-194 16</inkml:trace>
  <inkml:trace contextRef="#ctx0" brushRef="#br0" timeOffset="12729.5138">10519 6218 362 0,'0'0'109'0,"0"0"-18"15,0 0-24-15,0 0 22 16,0 0-35-16,0 0 47 16,-12-34-16-16,8 26-20 15,-1 0-19-15,-1 2 12 16,-4-2-23-16,-1-2 7 16,-2 2-23-16,0-2-1 0,-5 0 30 15,0-2-16 1,-5 1 19-16,-1 0-41 0,-2 1-10 15,-5 2-13-15,-6 4 13 16,0 4-10-16,-5 0 3 16,-3 1-4-16,-2 17-2 15,-4 9-4-15,-5 9 4 16,-4 10 3-16,-3 14-21 16,1 10-8-16,5 7 9 15,5 5 8-15,9 0 8 16,12 0 1-16,14-2 11 15,8 1-8-15,9-7 9 16,0-2-1-16,22-6 2 16,9-3-1-16,4-8-5 15,8-6 6-15,2-5 0 0,6-6 1 16,1-6 0 0,0-6 1-16,4-2 4 0,2-2-6 15,0-6 0-15,0-4 0 16,0-4 0-16,-3-4 1 15,1-4 9-15,2 0 13 16,-2-6-4-16,2-10-3 16,2-4-2-16,1-2-2 15,-3-2-4-15,-6 0 1 16,-4 0 1-16,-11-2 0 16,-5-6 15-16,-8-4 26 15,-3-6-2-15,-6-7-26 16,1-3-13-16,-1-4-2 15,3 2-7-15,-3-5 2 0,4 4 3 16,-4-3-5-16,-1-1 6 16,-6 3 13-16,-1 2 8 15,-3 2 13-15,-4 4-8 16,0 6 5-16,0 1-16 16,0 4-12-16,0 1 10 15,0 1-1-15,-4 1-3 16,-11 0-8-16,-8 2-8 15,-4 0 0-15,-6 6-12 16,-5 2 12-16,-7 6-1 0,-3 4-25 16,-6 6-13-16,-6 8-34 15,-5 0-66-15,-37 46-70 16,13 2-41-16,6 0-130 0</inkml:trace>
  <inkml:trace contextRef="#ctx0" brushRef="#br0" timeOffset="14663.9822">10126 15544 489 0,'0'0'78'16,"0"0"30"-16,0 0 41 0,0 0-34 16,0 0-27-16,0 0-11 15,0 0 13-15,-91-90-3 16,82 80 10-16,0 2-28 15,0 2-8-15,0 0-10 16,0 4-23-16,0-2-11 16,-4 4 10-16,-5 0-17 15,-11 0-10-15,-7 0-10 16,-11 14-2-16,-3 12-9 16,-8 0-6-16,2 6 13 15,0-1 12-15,5 1 1 16,4 0-1-16,5-5-5 15,9 8 7-15,1-5-6 0,3 6 5 16,3 0 1 0,-3 4-1-16,4 0 0 0,0 0-1 0,6-4-4 15,0 5-5 1,4-1 5-16,6 0 4 16,2 2 2-16,7 0-1 15,0 0-10-15,0 2 9 16,23 4-6-16,6 7 7 15,6 7 0-15,12 0-5 16,6 2 6-16,8 2 1 16,10-8 5-16,5-9-6 15,3-8 0-15,9-6-1 16,3-7-8-16,5-10 1 0,2-10 7 16,2-4 0-1,0-4-7-15,3 0 6 0,-2-4-4 16,-1-14 5-1,-5 0-11-15,-3-8 11 0,-5-6-5 16,-8-4 5-16,0-5 0 16,-4-11 1-16,-3-2-2 15,-3-4 2-15,-7 0 0 16,-1 4 2-16,-10 5-2 16,-5 9 1-16,-8-4 1 15,-5 8-2-15,-4-4 1 16,-4 4 0-16,0-4 9 0,-7 0-10 15,-3-6 1-15,-6 3 8 16,-7 1 10-16,-2-2-6 16,0 4-6-16,-13 4 9 15,-7 0-3-15,-2-2-12 16,-3 4 7 0,3 4 2-16,-3-6-4 0,-4 1 1 15,0-1 7-15,-7 4-5 16,-3-2 1-16,-9 6-2 15,-2-2 11-15,-8 6-9 16,-5 2 0-16,-1 4 0 16,-5 0-3-16,-3 4-1 15,-3 6 10-15,-4 0-8 16,2 4-7-16,-6 4 0 16,-2 0 6-16,0 0-7 0,-3 12-1 15,-3 10 1-15,-1 10-7 16,-1 4-20-16,6 8-50 15,-9 22-36-15,22-7-87 16,21-11-145-16</inkml:trace>
  <inkml:trace contextRef="#ctx0" brushRef="#br0" timeOffset="21159.5098">22318 694 1075 0,'0'0'72'16,"0"0"-14"-16,0 0-10 15,0 0 12-15,0 0 42 16,0 0 17-16,-45-79-36 16,43 79-20-16,2 0-21 0,-2 0-20 0,0 0-22 15,-9 0-3 1,-12 20-25-16,-14 16 19 16,-10 14 8-16,-2 7-6 15,6 1-28-15,18-8-21 16,19-8-11-16,6-10 31 15,18-9-12-15,24-10 16 16,18-13 32-16,15 0 7 16,4-20 17-16,0-14 16 15,-15-2 16-15,-18 0 24 16,-14 2 6-16,-16 4-40 16,-14 0-25-16,-2 2-21 15,-5 0-9-15,-24 2-30 16,-8 5-100-16,-8 7-48 15,-11 14-19-15,10 3-65 16,10 12-221-16</inkml:trace>
  <inkml:trace contextRef="#ctx0" brushRef="#br0" timeOffset="21482.4275">22851 1187 123 0,'0'0'718'0,"0"0"-533"0,0 0-130 16,0 0-3 0,0 0 0-16,0 0-27 15,0 0-25-15,-5-2-4 16,-24 6-14-16,-60 22-16 16,2 0-59-16,2-6-218 0</inkml:trace>
  <inkml:trace contextRef="#ctx0" brushRef="#br0" timeOffset="21802.6617">23262 423 831 0,'0'0'199'0,"0"0"-96"15,0 0-63-15,0 0-40 16,0 0 0-16,0 0-40 0,0 0 15 16,23 110 25-16,-19-44 18 15,-4 12 8-15,0 3 16 16,0 1 3-16,0-2-22 15,-8-2-10-15,1-2-13 16,7 23-15-16,0-19-179 16,0-20-353-16</inkml:trace>
  <inkml:trace contextRef="#ctx0" brushRef="#br0" timeOffset="34298.6988">26854 7860 428 0,'0'0'141'16,"0"0"37"-16,0 0-69 15,0 0 18-15,0 0-31 16,0 0-15-16,-24-33-19 15,22 30-26-15,2 3-15 16,0 0-11-16,0 0-10 16,0 0 0-16,0 0 0 15,0 0-6-15,0 0-2 16,6 0-8-16,30 0-6 16,55-8 22-16,77-12 6 15,79-16 20-15,52-8-6 0,8 4-5 16,-20 10-14-1,-29 17-1-15,-15 13-2 16,-31 0-93-16,-62 0-200 0,-59 0-618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54:48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14176 3539 121 0,'0'0'114'15,"0"0"-46"-15,0 0-6 16,0 0 15-16,0 0 19 15,0 0-19-15,-17-26-5 0,17 24-16 16,0 2-17 0,0 0-24-16,0 0-15 15,-2 0-8-15,0 0-5 16,-3 16 13-16,-2 6 0 16,1 2 0-16,-1-2 9 15,5-4-6-15,2-8-3 16,2-10-18-16,34-2 18 0,24-28 94 15,23-16-6 1,10-12-35-16,3-2-30 0,-9 6-11 16,-14 12-11-16,-15 13-1 15,-12 14-1-15,-7 10-6 16,-8 5-6-16,-5 0-9 16,-1 20-1-16,-3 9 7 15,-1 9 16-15,2 2 0 16,12 4 2-16,9-6-2 15,33-6-11-15,46-20 1 0,49-12 9 16,19-20 1 0,-6-18 6-16,-40 4-5 15,-53 14 4-15,-32 8 2 16,-20 6-7-16,3 0 1 16,-4 3 0-16,1 3-1 0,-6 0-7 15,-3 0 7-15,2 4 0 16,6 9-1-16,3 1 1 15,4 2 0-15,8 2-1 16,6 0 1-16,9-2-1 16,27-4 0-16,33-12-9 15,38 0 10-15,16-18 18 16,4-10-17-16,-6-1 7 16,-21 8-1-16,-9 5-1 15,-28 6-6-15,-32 7 0 16,-24 3-8-16,-18 3-29 15,-4 35-115-15,-12 0-106 16,-17-4-107-16</inkml:trace>
  <inkml:trace contextRef="#ctx0" brushRef="#br0" timeOffset="25542.8073">24463 10124 150 0,'0'0'168'15,"0"0"-78"-15,0 0-12 16,0 0-11-16,0 0-25 15,0 0 24-15,-21-48 5 16,13 40 4-16,2 4-19 0,-1 0 38 16,1 2-25-16,2 2-12 15,1 0-23-15,0 0-16 16,3 0-7 0,0 0-10-16,0-2 0 0,0 2 1 15,0-2 14-15,0 2 5 16,0-2-5-16,12 2-16 15,17 0-14-15,15-2 14 16,23 2 6-16,16-4-6 16,12 0-5-16,37-2-97 0,-25 0-112 0,-30-4-272 0</inkml:trace>
  <inkml:trace contextRef="#ctx0" brushRef="#br0" timeOffset="29349.1357">27730 9948 430 0,'0'0'111'0,"0"0"34"16,0 0-15-16,0 0-14 15,0 0-11-15,0 0-35 16,0 0-31-16,-15-20-17 16,27 14-9-16,15-2 0 0,18-2-12 15,18-2 9 1,41-6 9-16,48-5-6 0,49-3 0 15,15 2 12 1,-18 4-25-16,-51 10 10 0,-60 6-9 16,-34 2-1-1,-22 2 7-15,-6 0-7 0,-9 0-20 16,-5 0-77-16,-11 2-47 16,0 12 21-16,-42 16 17 15,-4 1-15-15,2-9-173 16</inkml:trace>
  <inkml:trace contextRef="#ctx0" brushRef="#br0" timeOffset="30311.0344">24567 11125 434 0,'0'0'90'16,"0"0"25"-16,0 0-14 16,0 0-21-16,0 0 2 0,0 0-17 15,0 0-17-15,-14-4 11 16,14 4 15-1,0 0-3-15,0 0-15 0,0 0-5 16,0 0-25-16,0 0-26 16,0 0-5-16,22 0-24 15,38 0-40-15,54 6-21 16,-9 2-157-16,-5-6-375 0</inkml:trace>
  <inkml:trace contextRef="#ctx0" brushRef="#br0" timeOffset="36596.3305">25724 12908 139 0,'0'0'177'16,"0"0"-105"-16,0 0 39 15,0 0 38-15,0 0-21 16,0 0 11-16,0 0-7 15,10-94-24-15,-10 94-30 0,0 0-26 16,0 0-18-16,0 0-33 16,-2 11-1-16,-18 18-16 15,-9 11 16-15,-5 6 7 0,3-2-1 16,6-6-6 0,15-10 0-16,10-10-36 15,2-6-25-15,33-4 11 16,21 2 22-16,15-2 22 15,14 2 6-15,0 2 0 16,-10 2-1-16,-15 6 1 16,-20 7-2-16,-17 2 1 0,-21 11-6 0,-2 7 7 15,-33 5-29 1,-19 2-3 0,-8-6-11-16,-5-12-11 15,-14-26-41-15,16-10-14 0,14-6-87 0</inkml:trace>
  <inkml:trace contextRef="#ctx0" brushRef="#br0" timeOffset="36760.0264">25903 12778 770 0,'0'0'107'0,"0"0"10"15,0 0-31-15,0 0-60 16,0 0-20-16,116-61-6 0,-62 61-29 15,48 0-59 1,-9 16-90-16,-3-4-131 0</inkml:trace>
  <inkml:trace contextRef="#ctx0" brushRef="#br0" timeOffset="37989.5608">25005 13262 396 0,'0'0'166'16,"0"0"-17"-16,0 0 34 15,0 0-42-15,0 0-43 16,0 0 22-16,0 0-45 16,-122-86-37-16,28 84-26 15,-55 2-12-15,-34 26-6 0,14 4-31 16,42-2 15-16,53-11 9 16,36-8 6-16,1 4-21 15,-2 1-62-15,4 6-46 16,20 4-82-16,8-2-78 15,7-10-229-15</inkml:trace>
  <inkml:trace contextRef="#ctx0" brushRef="#br0" timeOffset="38360.7039">24060 13104 377 0,'0'0'66'0,"0"0"58"0,0 0 20 16,0 0-40-16,0 0-1 15,0 0-11-15,0 0-19 16,-25-50-31-16,25 50-19 16,-2 0-10-16,2 0-6 15,-2 0 13-15,0 0 9 16,0 0-1-16,-2 0 1 15,-7 14-29-15,-16 16 0 16,-31 36-9-16,-7 10 9 16,-11 17 1-16,3 3-1 15,23-20 0-15,6-4-1 0,17-16 0 16,19-13-8-16,8-14 7 16,11-8-9-16,34-9-6 15,36-12-9-15,65-12-6 16,-15-20-104-16,-15-7-406 0</inkml:trace>
  <inkml:trace contextRef="#ctx0" brushRef="#br0" timeOffset="38896.9276">22472 12882 639 0,'0'0'65'0,"0"0"-52"15,0 0-12-15,-118 162 6 0,73-96 14 16,5 0 3-1,9-6-1-15,10-12-4 16,13-11-19-16,8-13-1 16,6-8 1-16,33-8 0 15,9-4 34-15,12-4 24 16,3 0-19-16,-12 2-20 16,-13 6-19-16,-20 14-1 15,-18 14-7-15,-7 12 8 16,-33 10 11-16,-14 4-11 15,-8-3-24-15,0-18-12 0,-5-16-50 16,13-13-35-16,17-12-84 16</inkml:trace>
  <inkml:trace contextRef="#ctx0" brushRef="#br0" timeOffset="39019.5176">22307 12936 622 0,'0'0'175'16,"0"0"-54"-16,124-99-53 15,-70 81-52-15,0 18-16 16,10 46-56-16,-14 12-102 16,-15 9-107-16</inkml:trace>
  <inkml:trace contextRef="#ctx0" brushRef="#br0" timeOffset="40325.4256">25861 14770 354 0,'0'0'183'0,"0"0"-9"0,0 0-36 16,0 0-21-1,0 0-13-15,0 0-42 0,0 0-32 16,-39-26-13-16,45 26-17 16,17 0-6-16,22 0 6 15,20 0 6-15,37 0-6 16,39 0-10-16,19 0-151 16,-24 0-139-16,-42 0-322 0</inkml:trace>
  <inkml:trace contextRef="#ctx0" brushRef="#br0" timeOffset="40581.1987">26765 14287 806 0,'0'0'210'16,"0"0"-77"-16,0 0-103 15,0 0-30-15,0 0-24 16,0 0 2-16,0 0 22 16,-20 131 14-16,11-63 28 15,1 6-14-15,1 2-27 16,7 0 18-16,0-5-19 16,24 21-9-16,12-18-131 15,0-16-160-15</inkml:trace>
  <inkml:trace contextRef="#ctx0" brushRef="#br0" timeOffset="41164.8883">25491 14789 712 0,'0'0'111'16,"0"0"64"-16,0 0-28 0,-114-13-51 16,-4 21-54-1,-65 33-19-15,-39 7-13 16,-19 6-4-16,14-6-5 15,30-12 13-15,26-8 1 16,44-6-15-16,40-12-1 16,36-4-44-16,26 0-47 0,14-6-116 0,11 0-159 0</inkml:trace>
  <inkml:trace contextRef="#ctx0" brushRef="#br0" timeOffset="41481.8382">24203 14650 747 0,'0'0'85'0,"0"0"7"16,0 0 5-16,0 0-51 15,0 0-46-15,0 0-36 0,-107 125 20 16,4 29 16 0,-15 18 2-16,16-25 6 0,35-45-8 15,36-48 1-15,17-14-1 16,10-2-1-16,4-4-12 16,9-2 12-16,53-18 1 15,54-14 0-15,44-24 0 16,-12-14-151-16,-32-4-649 0</inkml:trace>
  <inkml:trace contextRef="#ctx0" brushRef="#br0" timeOffset="42617.4666">22728 15013 525 0,'0'0'70'0,"0"0"22"16,0 0 57-16,0 0-5 15,0 0-34-15,0 0-33 16,0 0-34-16,-81-46-42 16,44 100-1-16,-12 18 0 15,-9 17 20-15,7-1-5 16,11-2-8-16,15-12-5 15,19-6 4-15,6-14-5 16,11-9-1-16,28-22 1 16,35-20 9-16,55-28 3 15,32-57 28-15,-10-16-18 16,-39 8-14-16,-59 24 1 16,-46 13-9-16,-7-5 5 0,-20-10 2 15,-51-18-8-15,-50 26-46 16,-37 56-63-16,-1 30-100 15,42 40-60-15,45 4-47 0</inkml:trace>
  <inkml:trace contextRef="#ctx0" brushRef="#br0" timeOffset="43906.8278">26184 16276 901 0,'0'0'120'15,"0"0"-37"-15,0 0-83 0,124-44-37 16,13 30 4-16,9 0-96 16,-28 6-108-16,-44 6-351 0</inkml:trace>
  <inkml:trace contextRef="#ctx0" brushRef="#br0" timeOffset="44778.2196">27060 15923 962 0,'0'0'32'0,"0"0"21"16,-70-120 74-16,55 88-40 0,11 10-40 15,4 8-20-15,0 10-16 16,0 0-11-16,17 4-10 16,12 0 1-16,4 4 8 15,6 18-8-15,-10 8-15 16,-18 20-21-16,-14 35 11 15,-63 45 16-15,-37 32 10 16,3-7 8-16,15-35-1 16,41-48 1-16,27-42-1 15,7-6 1-15,8-8-9 16,2-6-10-16,44-10-2 16,59-36 20-16,43-22 1 15,1-4-1-15,-28 14-15 16,-53 24 5-16,-37 16 10 0,-4 8-1 15,-7 0-42-15,-3 0-45 16,-8 26 40-16,-7 6-1 16,0 8-17-16,0 4-8 15,0-4-29-15,0-8-31 16,6-6 5-16,25-12 22 16,19-14 40-16,10 0 30 15,13-18 38-15,8-26 10 16,-3-10 12-16,-7-18 37 15,-13-8 74-15,-18-23-13 16,-17 11 7-16,-21 2-51 0,-2 14-28 16,-23 26-22-1,-17 15-1-15,-15 25-25 0,-14 10-8 16,-8 27 2-16,2 15 6 16,11 6 1-16,21-4 14 15,23 2-14-15,20-6 6 16,25-6-6-16,46-6 26 15,12-10 1-15,12-10-5 16,3-8-23-16,-4 0-15 16,-11-4-149-16,-26-8-230 0</inkml:trace>
  <inkml:trace contextRef="#ctx0" brushRef="#br0" timeOffset="45153.4129">28673 15915 993 0,'0'0'19'15,"0"0"-19"-15,-23-104 149 16,12 82-80-16,5 12-51 16,-4 10-18-16,1 0-83 15,-6 24 27-15,-5 8 40 16,-3 10 9-16,2 8-1 15,-2 4 7-15,3 5-6 16,5 3 1-16,5 0 5 16,8-8-6-16,2-10 6 15,18-13-6-15,22-18 7 16,18-13 31-16,15-22 19 16,10-26-6-16,2-16-15 0,-8-12-10 15,-16-8-9 1,-25-5 31-16,-23 3-9 0,-13 8-19 15,-29 18-13-15,-49 22-10 16,-56 38-45-16,-44 62-79 16,20 12-150-16,24 2-374 0</inkml:trace>
  <inkml:trace contextRef="#ctx0" brushRef="#br0" timeOffset="45864.6142">25375 16248 548 0,'0'0'77'16,"0"0"-2"-16,0 0 6 15,0 0-26-15,0 0 28 16,0 0 52-16,0 0-1 16,-18 0-31-16,-11 0-22 15,-40 10-62-15,-67 44-19 0,-71 39 1 16,-32 5-1 0,6-8-21-16,36-24-37 0,75-42 16 15,42-12-4-15,37-8-2 16,41-4-5-16,2-4-73 15,7-14-212-15</inkml:trace>
  <inkml:trace contextRef="#ctx0" brushRef="#br0" timeOffset="46256.2557">23973 16232 637 0,'0'0'106'0,"0"0"90"15,0 0-27-15,0 0-89 16,0 0-61-16,0 0-6 15,0 0-13-15,-17-32 0 16,15 36-7-16,-3 22-12 16,-11 38 19-16,-21 47 12 15,-5 5 13-15,-8-4-1 0,1-14-13 16,13-31-10 0,5 1 6-16,6-6-5 0,19-14-2 15,6-16-1-15,31-14-21 16,43-18 17-16,10 0 4 15,51-10-44-15,-20-8-132 16,-37 6-337-16</inkml:trace>
  <inkml:trace contextRef="#ctx0" brushRef="#br0" timeOffset="46807.4361">22926 16409 836 0,'0'0'38'0,"0"0"-22"0,-142-8 21 16,82 26-20 0,0 18-8-16,4 16 3 15,2 8 15-15,12 10-1 16,9 2-7-16,17-5-12 0,16-1-7 16,13-12-1-1,38-14-9-15,40-18 10 16,46-22 9-16,-4-26 9 15,-10-18 3-15,-23-18-5 16,-40-2 0-16,-6-12-6 16,-14-9-4-16,-33 9-6 15,-14 14-29-15,-98 36-111 0,1 20-119 16,-8 12-283-16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56:15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12185 7666 61 0,'0'0'43'0,"0"0"25"16,0 0-38-16,0 0-30 15,0 0-77-15</inkml:trace>
  <inkml:trace contextRef="#ctx0" brushRef="#br0" timeOffset="375.61">12185 7666 55 0,'-139'46'107'0,"137"-46"-41"16,-4-2-23-16,4 0 2 16,-3 0 10-16,3 2 1 15,2 0-18-15,0 0-14 16,0 0-4-16,0 0-1 15,0 0 10-15,0-2-6 16,0 0-8-16,15-2 0 16,48-6-3-16,75-18 33 15,94-24-5-15,64-14 174 16,31-6-145-16,-5 7-31 0,-44 17-21 16,-26 14-15-1,-43 10 11-15,-55 10-13 0,-54 10 0 16,-44 4-1-16,-23 0-24 15,-8 2-37-15,-12 16-25 16,-13 10 3-16,-15 12 35 16,-88 26-33-16,3-9-87 15,0-14-147-15</inkml:trace>
  <inkml:trace contextRef="#ctx0" brushRef="#br0" timeOffset="3300.145">18265 7736 46 0,'0'0'38'15,"0"0"-25"-15,0 0-13 16,0 0 0-16,0 0 0 16,0 0 11-16,-11-26-2 15,11 16 27-15,0 0 0 16,0 0-13-16,0 0-11 15,0 2-7-15,0-2-5 16,0 0 0-16,0 0-7 16,0 2 7-16,0-2 10 15,0 4 1-15,0 0-9 16,0 1-2-16,0 4-8 16,18-3-44-16,4 2 3 15,-1 0-29-15</inkml:trace>
  <inkml:trace contextRef="#ctx0" brushRef="#br0" timeOffset="3917.8684">18421 7543 108 0,'0'0'163'0,"0"0"-59"16,0 0-32-16,0 0-20 0,0 0 23 15,0 0-21-15,0 0-20 16,-27-23-2-16,14 16-4 15,-1 1-10-15,-1 1-2 16,-3 0 0-16,3 3 0 16,-6 2-7-16,-3 0-9 15,-7 16-1-15,-7 12 0 16,-6 7 0-16,-3 6 1 16,5 2-1-16,6-3 1 15,9-4 0-15,9-4-9 16,7 0 8-16,5 2-5 15,6 1 6-15,0 1-1 16,0-3-10-16,4 3 4 16,15-1 6-16,6-3-8 0,8-2 8 15,8-4-6-15,8-4-3 16,9-6 1-16,6-8 3 16,5-6 6-16,1-2-2 15,-8-4 1-15,-9-16 1 16,-8-6 0-16,-9-6 17 15,-7-6 1-15,-7-6-11 16,-7-7 9-16,-3-5-5 16,-10-2-10-16,-2-4-1 15,0 2 1-15,-18 8-1 16,-9 9-1-16,-11 18 1 16,-9 17-6-16,-51 27-73 15,9 20-119-15</inkml:trace>
  <inkml:trace contextRef="#ctx0" brushRef="#br0" timeOffset="5178.8567">18248 3746 243 0,'0'0'142'16,"0"0"-49"-16,0 0-20 16,0 0 20-16,0 0-23 15,0 0-32-15,-123-89-5 0,114 89-12 16,-6 2-21-16,-6 24-13 16,-8 14 11-16,-2 10 1 15,-2 11 0-15,4 5 0 16,4 0 1-16,6 4-3 15,5-2 2-15,5 1 0 16,7-1-1-16,2 0 1 16,0 0 1-16,11-6-1 15,13-7-8-15,12-12-4 16,7-12-3-16,7-17-4 16,8-12 20-16,5-2 3 15,-1-22-2-15,-6-12 44 16,-10-8 27-16,-7-7-1 15,-10-3-47-15,-8-4-4 0,-7-6 6 16,-5-7-18-16,-9 0-8 16,0-3-18-16,-15 5-5 15,-12 17 13-15,-8 16-12 16,-6 20-25-16,-1 14-31 16,-25 44-26-16,11 10-74 15,5 0-149-15</inkml:trace>
  <inkml:trace contextRef="#ctx0" brushRef="#br0" timeOffset="10463.0322">18234 8901 29 0,'0'0'211'0,"0"0"-96"16,0 0-23-16,0 0 15 16,0 0-23-16,0 0-29 15,0-42-21-15,0 38-2 16,0 0 14-16,0 0 19 16,0 2-20-16,-2 0 10 15,0 2-13-15,-3-2-7 16,1 2-8-16,-3-2-10 15,-2 0-9-15,-2 2-8 16,-5-2 0-16,1 2-1 0,1 0-1 16,-1 0 1-16,-3 0-8 15,-7 8-2-15,-11 10 3 16,-3 4-2-16,-3 4-1 16,1 0-7-16,3 0 11 15,9 2 7-15,5 2-13 16,8 4 0-16,8 5 4 15,8 2-6-15,0 8 4 16,0-1 2-16,21 2 3 16,6-2-4-16,4-8 9 15,3-4 1-15,-1-5-1 16,3-8 1-16,0-5-1 0,2-5 0 16,4-8-6-16,11-5 7 15,12 0 0-15,8-15 2 16,8-11 6-16,-5-5-8 15,-7-1 0-15,-13 0-7 16,-14-2 7-16,-11 2 1 16,-13-4 6-16,-9-2-6 15,-9-2 14-15,0-2-7 16,-7-2-6-16,-20-1-2 16,-13 5 0-16,-9 6 0 15,-9 6 0-15,-11 10-7 0,-7 10-36 16,-1 8-44-1,-15 2-31-15,20 16-61 16,22-2-61-16</inkml:trace>
  <inkml:trace contextRef="#ctx0" brushRef="#br0" timeOffset="12183.4626">18188 12521 25 0,'0'0'220'0,"0"0"-65"16,0 0-2-16,0 0-42 16,0 0-43-16,0 0-8 15,0 0-11-15,-97-93-7 0,88 87-3 16,1 2-10-1,-8 4-9-15,-4 0-19 16,-9 0-1-16,-8 17 0 16,-4 5 0-16,-1 1 0 15,4 4-1-15,0 3 0 16,4-1 1-16,1 8-2 16,2 3-4-16,4 0 5 15,5 2-6-15,4 0 6 0,9 2-5 16,5 0 4-16,4 1-9 15,0-4 1-15,17 4-3 16,10-1 11-16,9-2-5 16,7 0 6-16,3-2-5 15,10-4-1-15,0-5 6 16,6-8 0-16,-2-2 1 16,0-7 1-16,-2-4-1 15,0-6 1-15,0-4 0 0,0 0 6 16,6-9-5-1,3-14 14-15,5-9 5 16,-3-7 10-16,-7-1-18 16,-13 2 5-16,-13 8 33 15,-15 4 26-15,-4 6-25 16,-7 2-38-16,0 2-5 0,-1 2-8 16,-5-2 0-16,0-6 5 15,1-6 1-15,-3-7-7 16,-2-6-19-16,0-6 18 15,0-3-1-15,-13 2 2 16,-8 0 7 0,-6 0-7-16,-10 4 0 0,-9 4 0 15,-15 8 0-15,-11 7 0 16,-9 11-12-16,-11 12-15 16,-6 2-6-16,-3 20-41 15,-38 37-43-15,22-7-90 16,17-10-361-16</inkml:trace>
  <inkml:trace contextRef="#ctx0" brushRef="#br0" timeOffset="18184.7849">18406 17111 5 0,'0'0'80'15,"0"0"17"-15,0 0-19 0,0 0 17 16,0 0-26 0,0 0-25-16,-45-45-23 0,41 41-20 15,-1-2-1-15,-3-2-15 16,-4-2 14-16,-1 2-1 15,-5 0 2-15,-2-2 1 16,-2 6 16-16,-5 4 11 16,0 0-14-16,-4 0-12 15,0 18-2-15,-3 4 2 16,3 4-1-16,4 2-1 16,2 3 2-16,6 1-1 15,3 4 13-15,7 4-2 16,7 0-4-16,2 12-6 15,0 12 17-15,20 25-4 16,6-3-6-16,8 10 1 16,9-2-9-16,1-18 0 0,14 5 7 15,6-19-8-15,5-16-2 16,1-16 2-16,-1-16 0 16,-2-14 1-16,-1-10 0 15,-1-28 11-15,-3-16 8 16,-4-9 10-16,-2-13-12 15,-6-10 6-15,-11-2 18 16,-10-6 3-16,-14 9-21 16,-11 9 15-16,-4 10-23 15,-33 16-6-15,-19 14-10 16,-22 10-30-16,-13 8-17 0,-6 10 7 16,2 6-6-1,-6 2-31-15,28 0-12 0,18 0-172 16</inkml:trace>
  <inkml:trace contextRef="#ctx0" brushRef="#br0" timeOffset="40140.2261">6283 4881 666 0,'0'0'154'16,"0"0"-119"-16,0 0-35 15,0 0-10-15,0 0 1 16,0 0 0-16,-63 90 1 16,61-64-5-16,2 8 11 15,0 6 1-15,0 4 0 16,0-2-2-16,21-8-10 15,23-12 9-15,56-22 4 16,96-40 114-16,114-66-4 16,48-26-55-16,5-3-42 15,-59 41-13-15,-104 58-16 0,-72 28-146 16,-71 8-167-16</inkml:trace>
  <inkml:trace contextRef="#ctx0" brushRef="#br0" timeOffset="40811.9941">6127 9443 631 0,'0'0'157'16,"0"0"-70"-16,0 0-48 15,0 0-39-15,0 0-85 16,0 0 40-16,0 0 22 0,8 118 23 15,-10-38 8-15,-6 0 17 16,5-12-5-16,3-15-10 16,5-19-10-16,37-23 0 15,63-18 25-15,107-73 118 16,133-67-25-16,62-21-66 16,15 9-42-16,-66 55-10 15,-109 78-68-15,-86 26-131 16,-75 10-106-16</inkml:trace>
  <inkml:trace contextRef="#ctx0" brushRef="#br0" timeOffset="42009.0755">6461 14592 575 0,'0'0'47'16,"0"0"4"-16,0 0-43 0,0 0-8 15,0 0-1 1,0 0 1-16,0 0 2 0,0 0 7 16,0 0-9-16,0 10-16 15,0 16-3-15,0 32 13 16,0 46 6-16,0 5 32 16,0-1-9-16,0-18-10 15,13-32-13-15,12-4 2 16,8-9-2-16,21-27 0 15,48-28 34-15,83-89 63 16,96-79-20-16,51-31-47 16,11 9-30-16,-47 54-42 15,-106 75-76-15,-66 33-82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11:43:09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3592 12392 111 0,'0'0'65'0,"0"0"-58"15,0 0 128 1,0 0-53-16,0 0-29 0,0-66 6 16,0 62 19-16,0 2-11 15,0 2-31-15,0 0-26 16,0 0-10-16,0 0-10 15,-3 0-14-15,3 0 9 16,0 0 9-16,0 0 4 16,0 0 2-16,0 0-11 15,0-4-7-15,0 0 12 16,13 0 6-16,6-2 13 0,2-2-7 16,8 2-5-16,7-2-1 15,7 0-1 1,5 2 1-16,8-4 1 0,4 0-1 15,2 0 1-15,3 0 6 16,-3 4-7-16,-4 4-7 16,-6 2-12-16,-6 0 18 15,-5 18 1-15,-3 4 0 16,1-2 1-16,4-2 4 16,15-14-5-16,38-8 0 15,50-54 12-15,47-26 14 16,11-2-6-16,-30 21-19 15,-49 33 6-15,-54 26-7 16,-19 6-15-16,-2 0-2 16,-3 16 7-16,1 2 8 15,-15 0 2-15,-7-2 0 0,-1-3 2 16,-1-4-2-16,3-3 0 16,7 1 0-16,3-4 1 15,11 4 9-15,2-3-8 16,8 0 9-16,4-4-4 0,6 0-7 15,5 0 1 1,8-7-1-16,9-12 1 16,7-8 7-16,5-1-1 15,2 0-6-15,2 6 0 16,-4 10-1-16,-6 10-1 16,-9 2-12-16,-7 18 11 15,-9 12-11-15,-4 6 12 0,-2-1 1 16,9-8-1-16,32-10-10 15,52-17-3 1,47-22 14-16,12-11 0 0,-20 3 8 16,-31 12-8-1,-55 12-2-15,-24 4 2 0,-18 0-12 16,-7 0-4-16,12-2 15 16,8-6-6-16,11-4 7 15,-3-6-1-15,-1-4 1 16,0-2 0-16,0 0 0 15,-4 8 0-15,-7 6-5 16,-6 8 4-16,-8 4 0 16,-6 0 0-16,-3 2-11 0,-1 6 12 15,0-4 0 1,4 0 1-16,11-4 5 16,31 0 4-16,45-2 3 0,58-8-13 15,30-2 2-15,14 10 6 16,5 2-2-16,-18 14-6 15,-55 8-1-15,-37 0-97 0</inkml:trace>
  <inkml:trace contextRef="#ctx0" brushRef="#br0" timeOffset="3048.4131">2858 14047 15 0,'0'0'138'16,"0"0"-56"-16,0 0-14 16,0 0-23-16,0 0 20 15,0 0 16-15,-43-45-5 16,41 41 8-16,2 3-18 15,-2 1-31-15,2 0-35 16,0 0-17-16,0 5-24 16,0 14 25-16,0 8 15 15,0 8 1-15,0 5 13 0,0-2-6 16,0-6-7-16,0-6 0 16,2-6-11-16,10-10 10 15,5-2 1-15,6-6 1 16,8-2 5-16,11-2 1 15,12-20 13-15,8-10-3 16,3-4-8-16,-1 4-7 16,-4 8 0-16,-8 8-2 15,-10 12-15-15,-6 4-3 0,-5 0 0 16,-5 0 1 0,-3 10 8-16,-1-2 9 15,3 2-1-15,-3-4 1 0,7 0 0 16,0 0 0-1,2 0 0-15,4 2 1 0,4 0 0 16,1-2 0 0,2 0 0-16,1 0-1 0,3-6 0 15,-1 0 1-15,-1 0 0 16,1-6 0-16,2-6 0 16,4-6 1-16,0-2 0 15,5 1-2-15,0 1-3 16,0 3-19-16,-6 3 12 15,-3 3 9-15,-5 8-12 16,-5 1 12-16,-6 0-6 16,-3 0 6-16,4 10-12 15,-1-1 11-15,9 2 1 16,9-9 0-16,13-2 1 0,12-6 6 16,6-15 0-1,2-1-6-15,-3 4-9 0,-6 4-7 16,-6 9-2-16,-9 2-1 15,-4 3 9-15,-6 0 3 16,-1 0 6-16,-1 0 0 16,2 0 0-16,-2 0 0 15,3 0 1-15,7 0 0 16,7 0 0-16,6-8 1 16,2-2-1-16,5 0 1 15,-1 2-1-15,-1 2 1 16,-5 4-1-16,-4 2 0 15,-10 0 0-15,-1 0-1 0,-3 0 1 16,3 0 0-16,1 0 1 16,6 0-1-16,3-14 0 0,5-6-6 15,-2-2 4 1,-5 2-8-16,-6 2 9 16,-11 6 0-16,-7 4 0 15,-11 4 0-15,-3 4-1 16,-4 0-7-16,2 0 9 15,1 0-1-15,3 0 1 16,5 0-1-16,10 0 1 16,12 0 6-16,14-14-5 0,56-18-1 15,-19 2-46 1,-6 0-325-16</inkml:trace>
  <inkml:trace contextRef="#ctx0" brushRef="#br0" timeOffset="4288.6598">10064 13900 121 0,'0'0'158'16,"0"0"-49"0,0 0-19-16,0 0 11 15,0 0-28-15,0 0-18 16,0 0-12-16,-67-76-9 16,65 72-1-16,2 0-14 15,0 4-19-15,0-2-8 16,0 2-24-16,0 0-5 15,0 0 12-15,0 0 15 0,2 0 10 16,5 0 1 0,-1 0 5-16,-2 0-6 0,3 0 1 15,3 6 0-15,0 0 0 16,1 0 0-16,5-4 5 16,5-2-6-16,2 0-20 15,14-10 20-15,5-16 10 16,4 2-1-16,-3 4-8 15,-7 4 5-15,-12 8-6 16,-9 5-25-16,-5 3 6 16,-6 0 3-16,-4 0 8 15,2 0 8-15,-2 0 7 16,7 0-7-16,1 0-8 16,11 5 1-16,5 1 1 15,10 0-2-15,6 0 8 0,4 0 0 16,5 0 7-1,1 2 2-15,-2 2-9 0,4 2 1 16,-3 2 1-16,4-4-2 16,29-10-6-16,-11 0-98 15,-6-20-451-15</inkml:trace>
  <inkml:trace contextRef="#ctx0" brushRef="#br0" timeOffset="14048.0905">6307 13990 49 0,'0'0'43'0,"0"0"19"16,0 0 61-16,0 0 48 15,0 0-25-15,-4 4-69 0,0-4-5 16,-2 0 1-16,0 0-8 16,2 0-27-16,-1-1 8 15,3-2 3-15,-2 2-10 16,0-2-4-16,-2 3-6 16,4 0-6-16,2 0-4 15,0-2-9-15,0 2 6 16,0 0 0-16,0 0-7 15,0-2-8-15,0 2-1 16,0 0-5-16,2-2-13 16,16 1 0-16,16-3 17 0,10 0 1 15,14-5 7 1,7 1 2-16,4 0-9 16,4-2 1-16,4-2 7 0,2-2-8 15,4-4 0 1,6-4 0-16,7-4 2 0,-2-4-2 15,-1 0 9-15,-10 0-9 16,-16 6 2-16,-19 6-2 16,-15 6-1-16,-14 3-1 15,-9 5 1-15,-2 3 0 16,-4 1 1-16,-2-2-1 16,3 0 1-16,-3 2 1 15,0 0-1-15,-2 0-1 16,0 0 1-16,0 0-1 15,0 0-2-15,0 0-3 16,0 0-7-16,-15 2-13 0,-10 10 26 16,-10 4 1-16,-13 4-1 15,-10 2 0-15,-4 0-16 16,-7 2 4 0,2 0-2-16,-1 0-15 0,5 0-20 15,7-4-6-15,11-4 39 16,16-6 16-16,12-4 0 15,7-4 0-15,10-2-34 16,0 0-69-16,0 0 9 16,8 0-8-16,11 0 81 15,12 0 21-15,10 0 0 16,5-2 11-16,13-6-4 16,3-2-6-16,7 0 0 15,5-2 9-15,1 0-10 16,1-2 2-16,0 0 4 0,0-2 21 15,-1 0-7-15,-2 0-11 16,-5 2-8-16,-11 0 5 16,-12 6 1-16,-11 0-6 0,-14 6-1 15,-11 0 0 1,-7 2 1-16,-2-2 28 16,0 2 72-16,-18-2-101 15,-6 0-6-15,-7 2-7 16,-6 0 13-16,-3 0-1 15,-4 4-8-15,-5 10-20 0,-3 4-7 16,6-2 20 0,6 0-2-16,9-6 2 15,15-4 1-15,12-2-6 16,4-4-258-16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12:18:31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26792 734 529 0,'0'0'127'16,"0"0"-39"-16,0 0 89 16,0 0-74-16,0 0-44 15,0 0 2-15,0 0 6 16,0 0-8-16,0 0-7 15,0 0-1-15,0 0-2 16,0 0-11-16,0 0-8 0,0 0-12 16,0 0-18-1,0 0-2-15,0 4-11 16,0 7-16-16,0 10-49 16,-4 11 53-16,-3 10 25 0,2 2-1 15,3 0 0 1,2-4 0-16,0-6-8 0,5-7 8 15,17-9-7-15,5-10 8 16,8-7 8-16,8-1 5 16,-1-8 3-16,-4-11-1 15,-5-6 1-15,-8-3 5 16,-9 0-2-16,-3 2-11 16,-7 2-6-16,-2 8-1 15,0 8-1-15,-4 6-11 16,0 2-45-16,0 6-75 15,0 22 8-15,0 12 83 16,0 15 30-16,-12 14 10 16,-1 12 2-16,1 7-1 0,6 2 5 15,6 0-6-15,0-5 0 16,20-9-9 0,9-14-8-16,-2-16-19 0,-8-16-9 15,-5-16 19-15,-14-12 26 16,0-2 41-16,-14-8-41 15,-19-10-66-15,-11 0-28 16,-10 6 70-16,-6 10 24 16,-2 2 15-16,-1 12 18 15,1 16-3-15,4 7 3 16,2-2 8-16,10-2-2 16,7-5-6-16,13-7-5 15,6-6 5-15,9-7 19 16,6-4 13-16,3-2 5 0,-1 0-1 15,-1-11-28 1,2-12-41-16,2-34-103 0,0 5-94 16,0 0-160-16</inkml:trace>
  <inkml:trace contextRef="#ctx0" brushRef="#br0" timeOffset="1411.6778">27367 1313 196 0,'0'0'283'15,"0"0"-157"-15,0 0-35 16,0 0 43-16,0 0-6 16,0 0-29-16,0 0-33 15,0 0-15-15,0 0-19 0,0 0-2 16,0 0-5 0,0 0-9-16,0 0-16 0,0 0 0 15,5 0-6-15,16 0-6 16,20 0 12-16,19-2 0 15,13-4 1-15,10-4 0 16,-3 2 5-16,-8 0-6 16,-16 4 0-16,-15 2-1 15,-12 2-33-15,-16 0-47 16,-13 4-50-16,-13 12-122 0,-20 0 26 0</inkml:trace>
  <inkml:trace contextRef="#ctx0" brushRef="#br0" timeOffset="2354.7935">28359 868 654 0,'0'0'147'16,"0"0"-89"-16,0 0 45 16,0 0-9-16,0 0-18 15,0 0-8-15,0 0-20 16,-14-20-23-16,14 20-18 15,0 0-6-15,0 0 1 16,0 0-2-16,0 0-11 16,0 6-6-16,-3 14-8 0,1 14 24 15,-2 6 1-15,4 6 6 16,0-2-5-16,0-8 0 16,11-7-1-16,13-13 0 15,12-11 1-15,5-5 12 16,5-5 6-16,1-18-6 15,-7-3-6-15,-11 2 0 16,-11 6-5-16,-9 6 7 16,-7 4-1-16,-2 5-8 15,0 3-14-15,0 0-31 16,-2 11-68-16,-16 24 46 16,-7 15 50-16,-1 13 16 15,-3 10-6-15,2 3 6 16,5 0 1-16,7-6 0 0,5-8 0 15,8-11-10-15,2-13-26 16,0-12-3-16,0-10-8 16,0-6-2-16,0-6 7 15,0-4 22-15,0 0 14 16,0 2-8-16,-2 0-45 16,-5 4 21-16,-4 2 27 15,0 8 9-15,-4 8-12 16,-4 7 12-16,2 5 2 15,-3 7 6-15,-1 6 27 16,2 3 3-16,-1 2-10 0,-5 0 0 16,0-2 12-1,-6-2-3-15,0-6-11 0,0-7 5 16,-1-11 6-16,3-11-6 16,-2-8 21-16,0-7 1 15,0-17-25-15,2-27-26 16,9-32-75-16,20-36-58 15,22-20-41-15,19 19-61 16,-1 33-50-16</inkml:trace>
  <inkml:trace contextRef="#ctx0" brushRef="#br0" timeOffset="3085.128">28568 735 150 0,'0'0'352'0,"0"0"-148"0,0 0-48 16,0 0-25-16,0 0-17 16,0 0-11-16,0 0-6 15,0-22-7-15,0 11-4 16,0-6-49-16,9-2-18 16,2-6-10-16,3-1-2 15,-2 1-5-15,-1 2 4 16,1 3-5-16,-6 6-1 15,-1 6 1-15,-3 4-1 16,0 2-9-16,-2 2-8 16,0 0-35-16,0 0-46 0,2 16 16 15,0 12 56 1,2 6 17-16,-4 9 9 0,2 1 0 16,2-2 1-16,3-2-1 15,5-6-15 1,11-4-98-16,0-10-135 0,-11-10-303 15</inkml:trace>
  <inkml:trace contextRef="#ctx0" brushRef="#br0" timeOffset="4621.7759">27966 2394 116 0,'0'0'88'15,"0"0"-31"-15,0 0 60 16,0 0 29-16,0 0-6 0,0 0-22 16,0 0-28-1,-4 2-22-15,2-2-18 16,0 0-27-16,-3 2-17 15,1 0-6-15,-1 2-1 16,0-2-7-16,1 0 6 16,2 0 1-16,2-2 1 0,0 2-1 15,0-2 1-15,0 0 0 16,0 0 0-16,0 0 0 16,0 0 1-16,11 0-1 15,9 0 0-15,13 0 14 16,15-8 31-16,6-2-15 15,9-2-14-15,2-2 6 16,0 0-15-16,4 2 8 16,2-2-7-16,1 2 5 15,-3 0-1-15,-5 2-6 16,-16 2 4-16,-9 4-9 16,-20 0 0-16,-9 4 0 15,-8 0 0-15,-2 0 9 16,0 0-9-16,0 0 6 0,0 0-7 15,0 0 0-15,0 0-64 16,-20 10-108-16,-5 9-43 16,-8-4-282-16</inkml:trace>
  <inkml:trace contextRef="#ctx0" brushRef="#br0" timeOffset="8896.9951">26562 2181 367 0,'0'0'132'0,"0"0"-58"16,0 0-32-16,0 0 20 15,0 0-2-15,0 0 39 16,-24-48-53-16,24 46-13 16,0 1-10-16,0-2-8 0,0 3-5 15,0 0 11-15,0 0-2 16,0-1 4-16,18-2-15 15,17-3-7-15,21-4 10 16,20-2 10-16,11 0 2 16,7 2-8-16,-8 4-9 15,-16 6-6-15,-57 24-99 0,-13 15-166 16</inkml:trace>
  <inkml:trace contextRef="#ctx0" brushRef="#br0" timeOffset="85198.5666">23455 2916 225 0,'0'0'286'16,"0"0"-97"-1,0 0-62-15,0 0-68 0,0 0 5 16,0 0 5 0,0 0-10-16,0-7-17 0,0 7-10 15,0 0-21-15,0 0-11 16,0 0-17-16,0 14-8 0,-8 16 15 15,-2 20 10 1,-7 31 1-16,0 3 1 16,-3 10 5-16,3 4-7 15,5-13 2-15,1 7-2 16,2-8 0-16,7-6 0 16,2-6 0-16,0-1-36 15,0 17-118-15,0-18-72 16,0-22-138-16</inkml:trace>
  <inkml:trace contextRef="#ctx0" brushRef="#br0" timeOffset="85627.6553">23107 3702 606 0,'0'0'204'0,"0"0"-128"15,0 0-66-15,0 0-10 16,0 0-24-16,0 0 2 16,0 0 16-16,66 73-8 15,-41-23 12-15,2 9 1 16,-5 1 1-16,1-2 0 16,-4-10 2-16,4-10-2 15,-1-13 1-15,10-14 5 16,10-11 37-16,16-7 57 15,17-36-9-15,12-15-47 16,0-6-44-16,-2-12-9 0,-27 18-144 16,-27 14-146-16</inkml:trace>
  <inkml:trace contextRef="#ctx0" brushRef="#br0">22904 5476 12 0,'0'0'131'0,"0"0"-47"16,0 0 1-16,0 0 9 15,0 0 1-15,0 0-45 16,0 0-32-16,-18-12-7 15,18 12 17-15,-2 0-13 16,2 0 0-16,0 0-4 16</inkml:trace>
  <inkml:trace contextRef="#ctx0" brushRef="#br0" timeOffset="96533.9151">15676 1030 165 0,'0'0'197'16,"0"0"-87"-16,0 0-21 15,0 0 1-15,0 0-35 16,0 0-21-16,0 0 2 0,0 0-2 16,0 0 9-16,0 0 6 15,0 0 9-15,0 0-15 16,0 0-12-16,0 0-8 16,0 0-3-16,0 0-7 15,0 0-4-15,0 0-8 16,0 0 11-16,7 0-11 15,20-6 0-15,20-6 7 16,22-8-6-16,20-2 6 16,29-6-6-16,28-4-2 15,37 0-40-15,4 4-106 16,-44 8-111-16,-45 6-384 0</inkml:trace>
  <inkml:trace contextRef="#ctx0" brushRef="#br0" timeOffset="98164.0648">9139 4656 120 0,'0'0'225'15,"0"0"-144"-15,0 0-28 16,0 0 6-16,0 0-17 15,0 0-3-15,0 0 16 16,0-2-29-16,-2 2-4 16,0 0-1-16,0 0-12 15,2 0 8-15,0 0 5 16,0 0-2-16,0-2 9 16,0 2 0-16,0 0 1 15,0 0-2-15,0 0-8 16,0 0-9-16,0-2 2 15,0 2-5-15,0 0 0 16,0-2 0-16,0 2-6 0,0-2-2 16,6 0 0-1,25-6-55-15,40-6 6 0,83-22-42 16,-7 2-91 0,3-11-438-16</inkml:trace>
  <inkml:trace contextRef="#ctx0" brushRef="#br0" timeOffset="100589.4046">22919 5512 84 0,'0'0'130'16,"0"0"-29"-16,0 0 8 0,0 0-12 15,0 0-52-15,0 0 56 16,0 0-33-16,-10-6 2 15,10 6-26-15,0 0-10 16,0 0-6-16,0 0-8 16,0 0-4-16,0 0-5 15,0-2 5-15,0 2-7 16,6-4-9-16,25 0-7 16,25-6-1-16,44-4 8 15,50-2-1-15,39 0-57 16,-25 4-105-16,-34 0-221 0</inkml:trace>
  <inkml:trace contextRef="#ctx0" brushRef="#br0" timeOffset="102645.7073">24450 4873 170 0,'0'0'204'16,"0"0"-70"-16,0 0-56 15,0 0-35-15,0 0-7 16,0 0 12-16,0 0 10 15,0-14 1-15,0 14-9 16,0 0-2-16,0 0-10 0,0 0-17 16,0 0-21-1,0 0-1-15,0 0-9 16,0 0 4-16,0 0-3 0,0 0-1 16,0 12-1-1,-4 12 3-15,-10 10 8 0,-1 12 13 16,-5 6-12-16,-5 10 8 15,3 8-6 1,-4 6-2-16,1 7 0 0,-2 1-1 16,0 4-34-16,6 13-74 15,2-24-87-15,9-22-205 16</inkml:trace>
  <inkml:trace contextRef="#ctx0" brushRef="#br0" timeOffset="103360.4049">24018 5510 182 0,'0'0'177'0,"0"0"-64"15,0 0-24-15,0 0-25 16,0 0 12-16,0 0-5 0,0 0-6 16,2-28-26-1,-2 28-1-15,3-2 19 0,-3 2-18 16,0 0-18-16,0 0-10 16,0 0-1-16,0 0-10 15,0 0 0-15,0 0-11 16,0 0-4-16,0 14-5 0,2 8 9 15,2 12-1 1,0 8 12-16,-2 8 0 16,4 3 0-16,-2-3 0 15,3-6 1-15,1-4 0 16,4-8 5-16,3-8-5 16,5-6-1-16,7-8 7 15,11-7 6-15,8-3 6 0,14-5-2 16,8-17-4-16,-1-2-13 15,-5-8-60-15,-16 6-140 16,-25 4-409-16</inkml:trace>
  <inkml:trace contextRef="#ctx0" brushRef="#br0" timeOffset="104748.2498">17548 864 309 0,'0'0'244'15,"0"0"-81"-15,0 0-61 16,0 0-8-16,0 0-1 15,0 0-28-15,0 0-15 16,0-6-8-16,0 6-14 16,0 0 2-16,0 0 1 15,0 0 5-15,0 0 0 16,0 0-14-16,0 0-22 0,0 0-7 16,-16 8-4-1,-17 22 1-15,-18 16 10 0,-15 17 0 16,-5 5-13-16,5 2-58 15,10-6 8-15,12-4-30 16,19 4-52-16,11-15-57 16,12-17-130-16</inkml:trace>
  <inkml:trace contextRef="#ctx0" brushRef="#br0" timeOffset="105227.9692">17102 1101 523 0,'0'0'240'16,"0"0"-91"-16,0 0-24 0,0 0 1 16,0 0-40-16,0 0-36 15,0 0-22-15,4-9-28 16,-4 9 0-16,0 0-16 15,0 0-6-15,0 7-17 0,-4 17 0 16,-11 14 39 0,-6 18 10-16,-6 8 1 15,4 2-11-15,5-5-13 16,9-11-17-16,9-12 8 16,0-10-7-16,0-13 15 15,15-6 0-15,10-9 14 16,8 0 13-16,14-10 2 15,45-22-15-15,-11 4-97 16,-4-1-264-16</inkml:trace>
  <inkml:trace contextRef="#ctx0" brushRef="#br0" timeOffset="136224.3991">17824 17901 170 0,'0'0'100'0,"0"0"-74"16,0 0 128-16,0 0-47 15,0 0-16-15,0 0-23 16,-9-14-28-16,7 10 18 15,-1 0 4-15,1 4-17 16,2 0 17-16,0 0-7 16,0 0-20-16,0 0-5 15,0 0-7-15,0 0-11 16,0 0-11-16,0 0-1 0,0 0-1 16,0 0-9-1,0 13-10-15,0 20 19 0,0 15 1 16,0 14 0-1,0 10 6-15,0 4-5 0,-4-10 6 16,4-13-6-16,0-21-1 16,0-18-7-16,9-14-3 15,20-18 10-15,20-31 36 16,20-15-13-16,16-12-13 16,8-8-9-16,5 8 1 15,0 6-1-15,-5 11 0 16,-5 23-1-16,1 28-76 15,-23 8-133-15,-28 19-109 0</inkml:trace>
  <inkml:trace contextRef="#ctx0" brushRef="#br0" timeOffset="142784.3925">2940 3034 178 0,'0'0'142'0,"0"0"-77"16,0 0-33-16,68-121-10 15,-49 89-6-15,-1 6 20 0,-7 4 75 16,-4 6-4-16,-4 4-32 16,-3 6 26-16,0 4-22 15,0 2-43-15,0 0-28 16,0 0-8-16,0 0-17 16,0 18-6-16,0 16 10 15,0 16 12-15,0 31-6 16,6 5 7-16,1 8 2 15,-1 6-2-15,6-14 0 16,-1 9 6-16,2-9-6 0,3-10 2 16,-1-8-2-1,3-8 0-15,-7 1-63 16,-4-17-112-16,-7-20-157 0</inkml:trace>
  <inkml:trace contextRef="#ctx0" brushRef="#br0" timeOffset="143141.1228">2707 3778 616 0,'0'0'91'16,"0"0"19"-16,0 0-81 15,0 0-29-15,0 0 0 16,0 0-10-16,116-32-5 16,-85 56 5-16,2 8 10 15,5 2 0-15,2 2 1 16,5-6 1-16,5-10-2 15,13-12 27-15,30-12 34 16,37-44 3-16,-5-10-28 16,-10 2-26-16,-3 4-10 15,-47 24-132-15,-28 7-135 0</inkml:trace>
  <inkml:trace contextRef="#ctx0" brushRef="#br0" timeOffset="221009.2435">24575 4914 38 0,'0'0'147'15,"0"0"-10"-15,0 0-72 16,0 0-12-16,0 0 67 16,0 0-48-16,-16-46-26 15,14 41 35-15,0-2-26 0,-3 3 26 16,3 2-13-16,0-2-28 15,0 3-11-15,2 1-4 16,0 0-17-16,0 0-8 16,0 0 1-16,0 0 0 15,0 0 10-15,0 0 8 16,0 0-1-16,0 0-7 16,0 0-10-16,0 0-1 15,0 0-2-15,-2 0-4 0,2 0-2 16,0 0 0-16,-2 0 6 15,-3 4-6 1,-2 14 7-16,-6 11 0 0,-2 14 0 16,-10 11 1-16,-2 14 0 15,-4 6 15-15,0 8-1 16,2 1 12-16,2-3-15 16,4-4 2-16,4-6-2 15,1-10-1-15,3-10-4 16,3-9 1-16,1-9-6 15,3-8 0-15,0-6 8 16,2 0-9-16,1-2 0 16,5-2-85-16,0-4-158 15,0-10-266-15</inkml:trace>
  <inkml:trace contextRef="#ctx0" brushRef="#br0" timeOffset="221670.4084">24101 5506 385 0,'0'0'178'0,"0"0"-77"16,0 0-36-16,0 0-33 15,0 0-8-15,0 0 32 16,0 0 43-16,0-6 18 0,0 6 1 16,0 0-9-1,0 0-22-15,0 0-26 0,0 0-25 16,0 0-18-16,0 0-18 15,0 0-11-15,0 0 0 16,0 0-8-16,0 4-13 16,0 18-7-16,0 6 27 15,-10 10 12-15,2 6-2 16,-3 2-11-16,-1 1-6 16,1-5-1-16,3-4 1 15,0-4-24-15,8-4-8 16,0-8-7-16,0-8 19 15,23-6 15-15,14-8 24 16,17 0 20-16,15-24 26 0,14-6-1 16,2-4-15-16,-6 4-17 15,-11 4-13 1,-17 8-1-16,-29 10-106 0,-13 6-172 16,-9 2-522-16</inkml:trace>
  <inkml:trace contextRef="#ctx0" brushRef="#br0" timeOffset="223203.2965">17583 824 227 0,'0'0'269'0,"0"0"-97"0,0 0-3 16,0 0-9-16,0 0-79 15,0 0 2-15,0 0-8 16,0-32-4-16,-2 30-19 16,2 2-1-16,-2 0-9 15,2 0-11-15,-2 0-22 16,0 0-9-16,-6 0-14 15,-7 6-25-15,-12 18-5 16,-15 14 31-16,-11 12 13 16,-7 10 0-16,-1 5-1 15,5-2 1-15,6-2-1 16,3-3 1-16,9-8 0 16,9-8 0-16,6-10-9 15,15-8-85-15,8-10-79 0,15-10-74 16,12-4-49-16</inkml:trace>
  <inkml:trace contextRef="#ctx0" brushRef="#br0" timeOffset="223840.2341">17087 1060 196 0,'0'0'246'0,"0"0"-124"15,0 0-19-15,0 0 22 16,0 0 2-16,0 0-14 15,0 0-25-15,31-76-1 16,-29 70-13-16,-2 4-15 16,0 0-2-16,0 2-15 15,0 0-19-15,0 0-23 16,0 0-16-16,0 0 3 16,0 0-5-16,0 14-51 15,-9 10 30-15,-2 10 30 16,-7 12 8-16,0 8 1 15,-4 9 0-15,0 3 0 16,0 0-10-16,-1-2-4 0,6-3-25 16,3-7 7-1,5-8-14-15,7-10-9 0,2-10-2 16,0-12 5 0,25-10 32-16,8-4 20 0,15-12 21 15,13-20-3-15,5-2-18 16,21-4 0-16,-20 7-169 15,-17 12-378-15</inkml:trace>
  <inkml:trace contextRef="#ctx0" brushRef="#br0" timeOffset="225999.1865">15692 1045 136 0,'0'0'197'0,"0"0"-87"15,0 0-42-15,0 0-9 16,0 0-1-16,0 0-19 0,0 0 7 15,38-40 9 1,-34 36 27-16,1-1-11 16,-1 1-28-16,-4 2-14 15,2 0-14-15,4 0-13 16,4-1-2-16,7-2 0 0,8-1 0 16,6 0 0-1,5-2 0-15,7 0 0 0,-1-2 0 16,5 0 1-16,-1 2-1 15,1 0 1-15,0 2-1 16,2 0 1-16,0 0-1 16,4 2 1-16,1 0-1 15,0 0 0-15,-1 2 1 16,-4-2 0-16,-5 2-1 16,-11 2 0-16,-8 0 0 0,-13 0-1 15,-6 0-12 1,-6 0 4-16,0 0-7 15,0 0-7-15,0 0 22 16,-16 0 1-16,-17 2 0 16,-15 14-6-16,-24 4-4 15,-31 8-37-15,-32 6 16 0,3 0 15 16,11-3 5-16,23-7 1 16,32-8-7-16,6 2 16 15,6-2 0-15,23-3 1 16,18-2-49-16,13-4-56 15,0 0 47-15,31-5 37 16,67-2 21-16,-5-10 0 16,-4-11-125-16</inkml:trace>
  <inkml:trace contextRef="#ctx0" brushRef="#br0" timeOffset="226804.5287">14716 621 134 0,'0'0'221'0,"0"0"-35"16,0 0-60-16,0 0 41 15,0 0-12-15,0 0-41 16,0 0-49-16,0-26-27 16,0 26-24-16,0 0-13 0,0 0-1 15,0 0-16-15,0 0 0 16,0 0-5-16,0 0 0 16,0 13 14-16,2 6 7 15,13 7 0-15,4 9 0 16,7 5 0-16,6 3 1 15,3 4 0-15,5 1 1 16,1 2-2-16,-4 0 1 16,3-1 0-16,-4 1 5 15,2 0-5-15,0-4-1 16,0-2-39-16,1-4-30 16,11 6-43-16,-10-10-57 15,-14-8-86-15</inkml:trace>
  <inkml:trace contextRef="#ctx0" brushRef="#br0" timeOffset="227558.0209">15396 976 367 0,'0'0'116'0,"0"0"72"16,0 0-62-16,0 0 14 16,0 0 14-16,0 0-54 15,0 0 0-15,-17-34-24 16,15 32-36-16,2 2-12 16,-2 0-11-16,2 0-8 15,0 0-9-15,0 0 2 16,0 0-1-16,0 0-1 15,0 0 0-15,0 0-10 16,0 0 2-16,0 0-6 16,0 0-4-16,0 12 4 15,0 8 11-15,0 6 2 0,0 4 0 16,2 7 0 0,6 1 0-16,-2 2-1 0,1 0 1 15,-5 0-12-15,-2 0-2 16,0-4 14-16,0-2 0 15,0-4 0-15,-2-4 1 16,-7-6 0-16,-3-3 0 16,-5 1 2-16,-12 0-1 15,-12 4 11-15,-12 4-11 0,-11 0-1 16,-4-2-22 0,2-8-87-16,15-8-89 15,24-8-168-15</inkml:trace>
  <inkml:trace contextRef="#ctx0" brushRef="#br0" timeOffset="228743.2952">10746 3806 383 0,'0'0'208'0,"0"0"-31"16,0 0-66-16,0 0 5 0,0 0-8 15,0 0-25 1,0 0-34-16,0-39-17 0,0 39-15 15,-3 0-9-15,-3 0-8 16,-6 17-7-16,-9 19 0 16,-22 32 6-16,-4 8 1 15,-9 16-7-15,-4 7 7 16,4-11 0-16,-2 6 0 16,5-6 0-16,6-7 0 0,10-12 0 15,5-6-1 1,10-11 1-16,4-8-2 15,7-10 2-15,9-6-70 16,2-19-128-16,13-9-45 0,7-5-77 16</inkml:trace>
  <inkml:trace contextRef="#ctx0" brushRef="#br0" timeOffset="229284.7142">10052 4552 160 0,'0'0'295'0,"0"0"-134"15,0 0-34-15,0 0-27 16,0 0-47-16,0 0 37 16,0 0-22-16,41-68-19 0,-41 65-17 15,0 3-15-15,0 0-17 16,0 3-33-16,0 16 17 16,0 12 16-16,0 7 1 15,0 4 0-15,0-2 0 16,0-6 11-16,0-6-12 15,4-12-1-15,19-8-7 16,12-8 8-16,18-2 17 16,17-22-4-16,9-6-13 15,29-2-36-15,-21 6-171 16,-30 8-290-16</inkml:trace>
  <inkml:trace contextRef="#ctx0" brushRef="#br0" timeOffset="231493.2053">9115 4638 120 0,'0'0'169'0,"0"0"27"16,0 0-91-16,0 0-14 16,0 0-7-16,0 0-26 15,0 0-5-15,-17-20-17 16,17 20-20-16,0 0-15 15,0 0 1-15,0 0-2 16,0 0 0-16,0 0 0 16,0-2 0-16,0-2-2 0,17-2 2 15,12-6 8-15,8-4 4 16,11-5-2-16,4-1-3 16,11-2-6-16,9-2 0 15,5 0 6-15,8 1-6 16,4 0-1-16,-4 1 2 15,-7 2-1-15,-6 2-1 16,-10 4 2-16,-7-2 0 16,-6 4-1-16,-9 0 0 15,-7 4-1-15,-8 2 1 16,-11 4-1-16,-5 0 1 16,-7 4 5-16,-2 0 15 15,0 0-6-15,-18 0-15 16,-22 18-2-16,-18 10-45 0,-15 4-8 15,-12 4 23-15,-2 2-4 16,-5 0 4-16,-16 6-40 16,7-1 18-16,-4-1-18 15,-1 2-23-15,17-10 32 16,-3 0 9-16,20-6 54 16,19-10 33-16,22-6-18 15,17-6-15-15,14-6-12 16,0 0-8-16,16 0 20 15,16-10 27-15,12-10 27 16,5-6-14-16,9-4 31 16,7-4-25-16,6-2-11 15,9-2-11-15,6-1-6 0,6 3-5 16,-5 4 0-16,-9 6-13 16,-13 8 0-16,-21 6 0 15,-17 8-13-15,-23 4-35 16,-4 0-31-16,-38 4 45 15,-20 12-35-15,-15 5-12 16,-7-2 35-16,-2-1 46 16,6 0 13-16,5-4 65 15,10 1-1-15,12-4-41 16,11-1-10-16,16-2-17 16,11-1-9-16,11-5-56 15,0-2 21-15,31 0 35 16,21 0 19-16,34-24 26 0,42-16-19 15,-4 4-6-15,-15 3 0 16,-20 19-20-16,-49 14-34 16,-22 0-238-16</inkml:trace>
  <inkml:trace contextRef="#ctx0" brushRef="#br0" timeOffset="232596.888">8404 4377 153 0,'0'0'189'0,"0"0"-52"16,0 0-11-16,0 0-47 15,0 0-20-15,0 0 8 16,0 0 11-16,-4-10 20 16,4 8 7-16,0-2-3 15,0 2-8-15,0-4-17 16,-3 0-15-16,1 0-1 16,0-2-32-16,-3 0-14 15,3-2-2-15,-1-2-12 16,1 0 0-16,-2-4 0 15,0-4 0-15,-3 2 6 0,-2 0-6 16,-2-1 5 0,-2 4-6-16,1 3 0 0,1 0 1 15,5 6 0-15,-2 0 0 16,6 2 1 0,-2-2-1-16,2 2 8 0,0-3-8 0,-1 3 18 15,1 1 7 1,2-1-4-16,0 1-7 15,0 3-14-15,0-1 0 16,0 1 0-16,0 0-1 16,0 0 0-16,0 0-1 15,0 0-7-15,0 0 1 16,0 0 0-16,0 0-6 0,0 0-5 16,0 0-2-16,2 8-6 15,7 10 17-15,7 7 7 16,1 8 1-16,6 7-1 15,4 2 2-15,4 4-1 16,5 2 1-16,-1 0 0 16,4 2 0-16,-6 3-1 15,-2-2 0-15,-9 2 0 16,-4-1-7-16,-5-2 1 16,-3-2 1-16,-6-3 5 15,2-5-21-15,1-7-27 16,1-4-66-16,9-7-23 15,14-20-51-15,-4-2-119 16,-3-13-394-16</inkml:trace>
  <inkml:trace contextRef="#ctx0" brushRef="#br0" timeOffset="233254.6107">8827 4644 392 0,'0'0'203'0,"0"0"-76"15,0 0-35-15,0 0 5 16,0 0-16-16,0 0-30 15,0 0-8-15,-13-12 16 16,13 12-4-16,0 0-13 0,0 0-8 16,0 0-17-1,0 0-16-15,0 0-1 0,0 0-6 16,0 0-5 0,0 0-2-16,0 6-6 0,0 14 7 15,0 10 12-15,0 12 1 16,0 6 0-16,0 6-1 15,0-1-17-15,0-2-1 16,0-4 0-16,0-5 5 16,0-8-6-16,2-8 0 15,4-6 10-15,-1-8 9 16,-2-4 0-16,-3-4 0 16,0-4 6-16,0 2 10 15,-10-2 45-15,-19 0 34 0,-15 2-76 16,-14-2-17-16,-7 0-2 15,1 0-31-15,10 0-4 16,16-6-40-16,16-12-64 16,15-8-219-16</inkml:trace>
  <inkml:trace contextRef="#ctx0" brushRef="#br0" timeOffset="234675.4108">4336 3559 342 0,'0'0'166'16,"0"0"-16"-16,0 0-14 15,0 0-44-15,0 0 17 16,0 0-14-16,0 0-31 0,-3-44 4 16,1 44-15-16,2 0-24 15,-2 0-29-15,-5 0-17 16,-8 24 2-16,-19 32 1 15,-22 38 14-15,-20 35 9 16,5-5-9-16,11-22 7 16,22-32-1-16,11-23-5 15,-2 5 2-15,0 2-3 16,5 6-37-16,24-6-75 16,0-14-136-16,9-22-90 0</inkml:trace>
  <inkml:trace contextRef="#ctx0" brushRef="#br0" timeOffset="235153.0662">3721 4074 232 0,'0'0'272'0,"0"0"-95"0,0 0-74 16,0 0-11-16,0 0 11 15,0 0-12-15,0 0 13 16,0-94-20-16,-3 94-31 16,3 0-31-16,0 0-22 15,0 0-9-15,0 6-11 16,0 12-19-16,0 12 17 16,3 13 22-16,5 4 2 15,6 4-1-15,1-3 6 16,3-4-5-16,4-8 4 15,3-6-6-15,6-8 0 16,2-6 0-16,8-8 1 0,7-8-1 16,11 0 0-16,41-32-45 15,-13-4-76-15,-14-2-178 0</inkml:trace>
  <inkml:trace contextRef="#ctx0" brushRef="#br0" timeOffset="353110.2111">17258 1855 85 0,'0'0'54'0,"0"0"-54"16,0 0-10-16</inkml:trace>
  <inkml:trace contextRef="#ctx0" brushRef="#br0" timeOffset="353264.7454">17258 1855 23 0,'-98'-9'302'16,"96"4"-125"-16,0 2-82 0,2 3-95 15,-3 0-163-15</inkml:trace>
  <inkml:trace contextRef="#ctx0" brushRef="#br0" timeOffset="353420.8438">17106 1889 166 0,'0'0'92'0,"0"0"-66"0,0 0 5 16,0 0-31 0,0 0-15-16</inkml:trace>
  <inkml:trace contextRef="#ctx0" brushRef="#br0" timeOffset="354603.5535">15614 1070 91 0,'0'0'94'0,"0"0"-61"0,0 0-33 16,0 0 2-16,0 0-2 15,0 0 23-15,0 0 82 16,-4 0 53-16,-1 0-83 16,1-5-45-16,-1-4 62 15,-2 4-66-15,1 0 12 16,1 1-25-16,3 3-7 15,0-2 14-15,2 3-12 16,0 0-8-16,22 0-46 16,40 0 19-16,54-1 20 15,44-3 7-15,-1 1 1 0,-28 3 9 16,-46 0-9 0,-28 0 0-16,6 0-1 15,-1 3 0-15,-2 2-7 0,-17 2-11 16,-23-4 0-16,-20 1-24 15,-53 0 5-15,-81 5 18 16,-75 4-36-16,-23 1 28 16,32-3 27-16,65-9 71 15,73-2 8-15,31 0 3 16,8 0-24-16,10 0-52 16,9 0-6-16,4 0-88 15,33 0 43-15,36 0 42 16,10 4 3-16,10 2 8 15,13 12-8-15,-37 0-78 0,-18 0-232 16</inkml:trace>
  <inkml:trace contextRef="#ctx0" brushRef="#br0" timeOffset="356763.8067">17800 17217 78 0,'0'0'75'0,"0"0"-50"16,0 0-14-16,0 0-1 15,0 0 31-15,0 0 12 16,0 0 32-16,58-97 15 15,-58 88-15-15,0 0-6 16,0 0-27-16,0 4-13 16,0 1 26-16,0 4-17 15,0 0 14-15,0 0-35 0,-19 9-27 16,-16 27-8 0,-19 18 8-16,-15 16 1 0,3 6 0 15,5-4-1-15,17-14 0 16,20-18 0-16,12-17 0 15,12-19-16-15,0-4-2 16,27-9-11-16,43-35 29 0,7-6 19 16,19-8-10-1,2 0-9-15,-22 22-15 16,-9 0 5-16,-23 18 9 16,-28 14-11-16,-16 4-83 15,-65 36 60-15,-64 48 35 16,-39 24 16-16,10-1 0 15,36-27 1-15,59-38 25 16,39-26 16-16,13-2-19 0,11-14-39 16,67-22-117-1,15-18 47-15,10-22-335 0</inkml:trace>
  <inkml:trace contextRef="#ctx0" brushRef="#br0" timeOffset="1.11786E6">27835 7550 46 0,'0'0'32'0,"0"0"-23"16,0 0-1-16,0 0 346 16,0 0-142-16,0 0-104 15,0 0-34-15,0 0-15 16,0 0-7-16,0 0-13 16,0 0-13-16,0 0-7 15,0 0-5-15,0 0 2 16,0 0-14-16,0 0-2 0,0 0 0 15,0 0-6 1,0 0-1-16,0 0 1 0,6 0-2 16,11 0 0-16,6 0 8 15,16-12 2-15,11-2 0 16,35-8-1-16,36-10 0 16,33-3 0-16,-7 3 0 15,-27 8-1-15,-42 10 1 16,-33 10-1-16,-10 2-6 15,-26 2-82-15,-7 14-104 16,-11 6-69-16</inkml:trace>
  <inkml:trace contextRef="#ctx0" brushRef="#br0" timeOffset="1.12051E6">27777 9797 88 0,'0'0'130'0,"0"0"-38"15,0 0-2-15,0 0 9 16,0 0 7-16,0 0-24 16,-67-4-1-16,67 4-16 15,0-1-29-15,0 1-19 16,0 0-11-16,0-3-6 0,0 3-19 16,9-2-10-1,18-4 22-15,19-4 7 16,20-1 9-16,34-10-8 0,0 1 19 15,9 0-20-15,2 0 0 16,-15 8 0-16,31 4-85 16,-26 6-71-16,-30 0-177 15</inkml:trace>
  <inkml:trace contextRef="#ctx0" brushRef="#br0" timeOffset="1.12176E6">28087 11671 28 0,'0'0'122'0,"0"0"-19"0,0 0 31 16,0 0-30-16,0 0-15 15,0 0-14-15,0 0-10 16,-21 0 6-16,21 0-13 16,0 0-14-16,0 0-16 15,0-4-28-15,10-5-3 16,13-5 1-16,20-6 1 15,13-6-1-15,15-2 1 16,10-2 0-16,7 4 0 16,30 16-22-16,-24 8-89 15,-27 2-152-15</inkml:trace>
  <inkml:trace contextRef="#ctx0" brushRef="#br0" timeOffset="1.12621E6">29773 6908 215 0,'0'0'251'0,"0"0"-82"0,0 0-22 16,0 0-43-16,0 0-23 0,0 0-17 16,-20-115-18-1,14 101-1-15,-1 6 10 16,-3 1-22-16,4 4-5 15,-3 2-7-15,-5 1-10 16,-5 0-11-16,-12 15-10 16,-10 20-8-16,-1 11 8 0,4 12 0 15,7 2 1 1,13 2-1-16,12-3-4 0,6-8-1 16,4-7 8-16,21-9 1 15,6-9-1-15,4-14-2 16,8-10 9-16,10-2 8 15,7-26 32-15,9-16 12 16,-1-10 0-16,-13-5-17 0,-12 5-4 16,-19 4 5-1,-15 6 5-15,-9 6-21 16,0 8-14-16,-16 8-6 16,-10 10-41-16,-8 10-78 15,-2 0-46-15,5 32-45 16,9 2-45-16,13-6-100 0</inkml:trace>
  <inkml:trace contextRef="#ctx0" brushRef="#br0" timeOffset="1.12641E6">30299 7010 872 0,'0'0'175'16,"0"0"-53"-16,0 0-20 16,0 0-7-16,0 0-68 15,0 0-27-15,0 0-38 16,13-20-170-16,10 20-71 0,-8 0-115 16</inkml:trace>
  <inkml:trace contextRef="#ctx0" brushRef="#br0" timeOffset="1.12804E6">30850 6752 380 0,'0'0'211'0,"0"0"-60"15,0 0-19 1,0 0-23-16,-48-117-20 16,38 93-24-16,-2 4 0 15,1 2-10-15,-4 8-20 16,-5 4-5-16,-7 6-30 0,-9 0-6 16,-6 18-13-16,-1 10-8 15,8 4 5-15,10-2 3 16,14-4-21-16,11-6-15 15,0-7-6-15,29-10 31 16,15-3 30-16,19-7 3 16,13-22 26-16,-1-5 5 15,-4-2-11-15,-13 6-4 16,-19 10-6-16,-17 8-3 16,-13 8-10-16,-7 4 0 0,-2 0-15 15,0 6-9 1,0 20 15-16,-4 16 9 0,-12 10 13 15,-2 12-6-15,-2 6 5 16,2 3-12-16,3-3 1 16,5-2 5-16,8-2-6 15,2 1-2-15,16 7-105 16,9-16-157-16,-8-14-511 0</inkml:trace>
  <inkml:trace contextRef="#ctx0" brushRef="#br0" timeOffset="1.12933E6">29927 9278 198 0,'0'0'205'16,"0"0"-68"-16,0 0 37 15,0 0-38-15,0 0-22 16,-9-106-34-16,4 100-25 15,1 2 1-15,2 4-23 16,0 0-26-16,2 0-7 16,-5 0 0-16,-1 0-9 0,-10 16-10 15,-7 16 10 1,-1 12 7-16,2 12-13 0,6 1-14 16,12-6-19-16,4-8-1 15,0-14 10-15,18-11 15 16,1-9 16-16,8-9 8 15,2-6 36-15,4-24 31 16,1-8-17-16,-5-6 4 0,-11-5 11 16,-7 1-10-1,-11-2-32-15,0 2-20 0,0 6-2 16,-7 12-1 0,-13 13-41-16,-4 17-50 0,-9 11-124 15,-21 59 17-15,9-2 13 16,12-8-128-16</inkml:trace>
  <inkml:trace contextRef="#ctx0" brushRef="#br0" timeOffset="1.12958E6">30364 9525 861 0,'0'0'146'15,"0"0"-3"-15,0 0-43 0,0 0 3 16,0 0-61-16,0 0-42 16,0 0 0-16,-2-67-118 15,2 72-105-15,15 8-27 16,-4 0-28-16</inkml:trace>
  <inkml:trace contextRef="#ctx0" brushRef="#br0" timeOffset="1.13047E6">30709 9194 354 0,'0'0'194'0,"0"0"-45"16,0 0-26-16,0 0-64 15,0 0-53-15,0 0-6 16,0 0-12-16,-13 14 12 16,3 6 0-16,2 4 1 15,-1-2-1-15,0 2 0 16,4 0-1-16,1 2-6 16,2 2-2-16,-1 0-2 15,3-4 1-15,0-3-6 16,0-7 7-16,0-6-4 0,0-4 3 15,0-3 7-15,0-1 2 16,0 0 1-16,0 0 0 16,0 0 10-16,0 0 57 15,0 0 22-15,0 0-40 16,0 0-40-16,0 0-6 16,0 0-3-16,0 0-1 15,0 0-17-15,0 0-7 16,0 0 11-16,0 0 5 15,0 0 9-15,0 0-2 16,0 0 0-16,0 0-11 16,0 7 12-16,0-1-6 0,0-2-12 15,0-3-21 1,9-1 8-16,16 0 24 0,6-4 8 16,4-7 9-16,-1-3-3 15,-5 3-5-15,-2 6-1 16,-7 5 0-16,-5 0-7 15,1 1-2-15,-5 17-5 16,1 3 1-16,-8 3 3 16,-2 0 9-16,-2 2 1 15,0-2 0-15,-18 0 8 16,-11 0-7-16,-9 0 9 16,-6 0 6-16,-5 0-4 0,-1-6-11 15,8-4 0 1,9-8-1-16,15-6-23 0,11-14-30 15,7-10-213-15</inkml:trace>
  <inkml:trace contextRef="#ctx0" brushRef="#br0" timeOffset="1.1308E6">30787 9110 182 0,'0'0'238'0,"0"0"-59"15,0 0-23-15,0 0-18 16,0 0-31-16,0 0-42 15,0 0-34-15,34-39-31 16,-3 32 0-16,11-4 1 16,9 1 1-16,7-1-1 15,0 3-1-15,-1 1-33 16,9 7-81-16,-15 0-108 16,-20 11-151-16</inkml:trace>
  <inkml:trace contextRef="#ctx0" brushRef="#br0" timeOffset="1.13152E6">30248 11225 654 0,'0'0'145'16,"0"0"-46"-16,0 0-25 16,0 0-22-16,0 0-23 15,0 0-19-15,0 0 0 16,-154-16-10-16,98 52 0 15,-6 11 0-15,4 0-4 16,9 4 4-16,16-11 0 16,15-8-12-16,18-10-5 15,4-12-5-15,35-10-20 16,18-8 38-16,17-28 4 0,11-13 9 16,-1-6 4-1,-8-4-6-15,-18 9 4 0,-20 4 20 16,-18 8 3-16,-16 6-5 15,-4 6-13-15,-20 8-16 16,-20 14-65-16,-12 4-69 16,-6 20-12-16,0 22 10 15,14-4-67-15,17-12-169 0</inkml:trace>
  <inkml:trace contextRef="#ctx0" brushRef="#br0" timeOffset="1.13173E6">30464 11217 1073 0,'0'0'208'16,"0"0"-111"-16,0 0-50 15,0 0-47-15,0 0-5 16,0 0-209-16,0 0 18 15,16 16-10-15,5-10-306 0</inkml:trace>
  <inkml:trace contextRef="#ctx0" brushRef="#br0" timeOffset="1.13246E6">30889 11035 689 0,'0'0'166'16,"0"0"-46"-16,0 0-29 0,0 0-33 15,0 0-33-15,0 0-25 16,0 0-16-16,-2 12-14 16,-8 14 22-16,-4 4 8 15,3-4 1-15,1-4 0 16,8-8 0-16,2-4-1 16,0-4-12-16,0-2-10 15,0 2-12-15,16-2 2 0,1 2 2 16,6 0 14-1,2 2-3-15,-1 2-3 16,-1 4-8-16,-6 0 4 16,-3 2 13-16,-7 2 11 0,-3 2-5 15,-4 2 6-15,0 3 1 16,0-1 0 0,-2 2 1-16,-17-2 8 0,0 0-3 15,-8-2-6-15,-29-10-18 16,9-4-132-16,1-8-382 0</inkml:trace>
  <inkml:trace contextRef="#ctx0" brushRef="#br0" timeOffset="1.13263E6">31021 10886 846 0,'0'0'164'0,"0"0"-62"15,0 0-81-15,0 0-21 16,0 0-20 0,116-62-35-16,-69 62-76 0,-7 0-126 0</inkml:trace>
  <inkml:trace contextRef="#ctx0" brushRef="#br0" timeOffset="1.14166E6">30430 9378 166 0,'0'0'144'0,"0"0"-41"16,0 0-14-16,0 0-2 15,0 0 24-15,0 0-45 16,-24-28-25-16,24 26 8 16,0 2-4-16,-2-2-2 15,2 2 0-15,0 0-5 16,-3 0-8-16,-1 0 18 15,2 0-6-15,-2 0-12 16,-1 0-14-16,1 0-7 16,-4 0-9-16,2 0-7 15,-7 8 1-15,-3 12-6 16,-1 2 11-16,-2 4-6 16,7-2 6-16,2 1-9 0,8-2-8 15,2 0-2-15,0 1 0 16,0-2 7-16,8-2-2 15,13-2-8-15,1-6 14 16,3-4 9-16,-1-6 1 16,-4-2 13-16,-2 0 2 15,-2 0 10-15,-3-14 12 16,-4-2 7-16,0-6-18 16,-1-5-8-16,0-2 0 15,-4-5-3-15,-4-4 0 16,0-2-6-16,0-3 6 15,0 3-15-15,0 2 0 16,-2 8 0-16,-2 6-1 0,-4 12-6 16,2 8-7-16,-5 4-49 15,-5 14-110-15,-8 40 1 16,-1-4-16-16,5-4-155 0</inkml:trace>
  <inkml:trace contextRef="#ctx0" brushRef="#br0" timeOffset="1.14417E6">30085 9521 160 0,'0'0'230'16,"0"0"-21"-16,0 0-111 0,0 0 10 15,0 0-38-15,0 0-39 16,0 0-24-16,-16-22-7 16,16 22-8-16,0 0 1 15,0 0 1-15,0 0-1 16,0 0 7-16,0 0-2 16,0 0 1-16,0 0 0 15,0 0-1-15,0 0 2 16,0 0 0-16,0 0 1 15,0 0 0-15,0 0 8 16,0 0-1-16,0 0-6 0,0 0-1 16,0 0-1-16,0 0-2 15,0 0-18-15,0 0-49 16,2 0-57-16,10 12 54 16,-5-2-140-16</inkml:trace>
  <inkml:trace contextRef="#ctx0" brushRef="#br0" timeOffset="1.14541E6">30651 11267 75 0,'0'0'98'15,"0"0"18"-15,0 0-1 16,0 0-5-16,0 0-12 16,0 0-10-16,0 0-17 15,6-88 51-15,-6 78-49 16,0 4-7-16,0 4-7 15,0 2-32-15,-2 0-27 0,-4 0-8 16,-9 12-15 0,-10 16-6-16,-6 8 28 0,2 5 1 15,2 0 0 1,12-2-9-16,7-7-1 16,8-6-16-16,0-8 16 15,12-8-19-15,13-10 26 16,10 0 3-16,5-18 27 0,4-16 15 15,-3-4-8-15,-10-5 6 16,-14 1-7-16,-12 2-15 16,-5 2-18-16,-5 4-2 15,-22 10-40-15,-6 10-52 16,-22 16-78-16,8 22-41 0,5 2-69 0</inkml:trace>
  <inkml:trace contextRef="#ctx0" brushRef="#br0" timeOffset="1.14648E6">30228 10072 325 0,'0'0'142'0,"0"0"-63"15,202-118-3 1,-68 60-25-16,29 8-32 0,2 14-19 15,-45 15-22-15,-39 17-145 16</inkml:trace>
  <inkml:trace contextRef="#ctx0" brushRef="#br0" timeOffset="1.14726E6">30127 11871 416 0,'0'0'134'0,"0"0"-1"0,0 0 11 16,0 0-34-1,0 0-52-15,0-106-42 16,0 102-16-16,0 4-8 16,0 0-5-16,0 0 4 15,0 0 8-15,0-3 1 16,0 2-1-16,12-8-1 15,17-9-5-15,44-22 4 0,65-18 3 16,67-16-9-16,36 0-47 16,-45 22-70-16,-45 16-140 0</inkml:trace>
  <inkml:trace contextRef="#ctx0" brushRef="#br0" timeOffset="1.15466E6">29541 7762 110 0,'0'0'215'15,"0"0"-123"-15,0 0-50 16,0 0 23-16,0 0 29 15,-2 0-3-15,2 0-9 16,0 0-6-16,0 0 1 16,0 0-3-16,0 0-14 15,0 0-13-15,0 0-11 0,0 0-3 16,0 0-4-16,0 0-13 16,0 0-3-16,0 0-4 15,0 0-8-15,0 0 1 16,4 0-1-16,23-12-1 15,21-6 0-15,18-8-6 16,19-2 6-16,15 2 0 16,21 2-2-16,30 8-16 15,32 10-42-15,2 6-37 16,-43 0-131-16,-49 9-179 0</inkml:trace>
  <inkml:trace contextRef="#ctx0" brushRef="#br0" timeOffset="1.1617E6">28354 7435 15 0,'0'0'65'0,"0"0"5"0,0 0-8 16,0 0 19-16,0 0 21 15,0 0-21-15,-7 0-16 16,7 0-11-16,-2 0-11 16,2 0-14-16,-3 0-8 15,3 0-5-15,0 0-15 16,0 0-1-16,0 0-5 0,0 0-21 16,0 0-5-1,3 0 8-15,15 0 23 16,13 0 2-16,9 0 19 0,11-4 2 15,10-6-6-15,3 0-8 16,1 4-1-16,-1 0-8 16,1 4 1-16,-1 2 1 15,-1 0-1-15,-8 0-1 16,-9 0-1-16,-20 4 1 16,-21 2-19-16,-7 6-14 15,-66 10 33-15,-47 16 9 16,-8-2-8-16,7-1 0 15,18-13-1-15,38-12 15 16,0-2-2-16,6-1-2 0,21-2 4 16,12-5-5-1,11 0-1-15,10 0-9 16,0 0-16-16,0 0-28 16,20 0 8-16,13 0 35 0,9-6-1 15,19 3-8-15,-12 3-78 16,-11 0-154-16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13:39:55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7629 6178 137 0,'0'0'111'16,"0"0"-83"-16,0 0-12 16,0 0-15-16,0 0 94 15,19-30 2-15,-15 16-2 16,-4 2 2-16,0 4 5 15,0 4-15-15,0 4-13 16,0-2-19-16,0 2-24 16,0 0-19-16,0 0-12 15,0 0 0-15,0 0-1 16,0 0-8-16,0 0 1 16,0 0-1-16,0 0-7 0,4 2 4 15,0 10 10-15,2 6 2 16,3 0 0-1,5-2 0-15,5-6-1 0,15-10 0 16,19 0 1-16,37-40 0 16,41-34 8-16,-2-4-7 15,-7-1 5-15,-14 13-5 16,-25 16-1-16,8 0-6 16,7 2-22-16,-7 12-34 15,-9 14-32-15,7 22 9 16,-19 8-62-16,-22 18-54 0</inkml:trace>
  <inkml:trace contextRef="#ctx0" brushRef="#br0" timeOffset="7834.635">2078 7710 183 0,'0'0'191'16,"0"0"-96"-16,0 0-34 15,0 0 1-15,0 0 29 16,0 0-29-16,-15-16 1 0,15 8-11 16,-2 0-6-16,-1-2-5 15,-1 2-1-15,2 2 33 16,-3 2-18-16,2 2-6 15,3 2-25-15,0 0-24 16,0 0 0-16,0 0-11 16,0 0-5-16,0 0-13 15,0 0-16-15,0 4 18 16,0 8 25-16,0 2 1 0,0-2 1 16,3 0-1-1,8-4-7-15,7-4 0 16,6-4 1-16,12 0 1 0,13-24 6 15,11-12 2 1,16-14 6-16,9-11-6 0,8-5 5 16,7-2-7-16,21-6-15 15,-10 12-87-15,32-7-60 16,-25 19-71-16,-40 18-301 0</inkml:trace>
  <inkml:trace contextRef="#ctx0" brushRef="#br0" timeOffset="12142.185">2092 8707 354 0,'0'0'216'15,"0"0"-67"-15,0 0-31 16,0 0-15-16,0 0-22 15,0 0-32-15,0 0-28 16,-16-21-12-16,16 20-8 16,0 1 1-16,0 0-2 15,0 0-2-15,0 0 0 16,0 0-12-16,0 1-7 16,0 26-12-16,0 17 20 15,2 18 13-15,5 14 2 16,0 0 5-16,1-5-2 0,4-20-5 15,1-16-32-15,0-19-7 16,5-16 12-16,7-14 15 16,15-52 12-16,24-59 26 15,23-43-7-15,13-15-10 16,-13 31-9-16,-16 45 2 16,-21 45-2-16,-3 10-1 15,8-2 0-15,7 0-41 0,6 2-36 16,7 28-39-1,-17 14-56-15,-20 10-94 0</inkml:trace>
  <inkml:trace contextRef="#ctx0" brushRef="#br0" timeOffset="17984.7734">2011 10651 146 0,'0'0'206'16,"0"0"-82"-1,0 0-7-15,0 0-23 16,0 0-13-16,0 0-21 15,-27-25-6-15,27 25-2 0,-2-2-3 16,2 2 0-16,0 0-14 16,0 0-15-16,0 0-13 15,0 0-7-15,0 0-7 16,0 0-9-16,0 13-7 16,10 16 14-16,7 9 9 15,3 6 1-15,5-2 0 16,-1-6-1-16,1-10-1 15,-1-10-6-15,3-16 7 16,6-2 0-16,21-48 0 0,28-42 12 16,3-8 2-1,0 1-12-15,-8 11 9 16,-17 30-11-16,6 4-4 16,1 10-79-16,6 44-77 0,-15 0-36 15,-14 32-81-15</inkml:trace>
  <inkml:trace contextRef="#ctx0" brushRef="#br0" timeOffset="25957.5709">1996 11791 68 0,'0'0'143'16,"0"0"-49"-16,0 0-11 0,0 0-5 15,0 0 7-15,0 0-13 16,0-37-12-16,0 37-26 16,0 0-11-16,-2 0 0 15,2 0 3-15,0 0-10 16,0 0-7-16,-2 0-9 15,2 0 0-15,0 0-7 16,0 3-4-16,0 15 3 16,0 12 8-16,0 14 0 15,10 12 0-15,7 2 0 16,-2-2 0-16,5-7 0 16,-1-17-8-16,2-13-14 0,4-15-2 15,6-5 24-15,15-52 17 16,28-51 23-16,26-44-14 15,14-16-11-15,-16 25-5 16,-21 41-9-16,-27 46 0 16,-10 17-1-16,3 6-12 15,1 12-61-15,1 35-119 16,-17 24-61-16,-12 19-58 0</inkml:trace>
  <inkml:trace contextRef="#ctx0" brushRef="#br0" timeOffset="30323.2787">1869 12986 142 0,'0'0'184'0,"0"0"-61"0,0 0-37 16,0 0-19-16,0 0-11 15,0 0 13-15,0 0-1 16,-2-32-14-16,2 32-36 16,0 0-18-16,0 5-17 15,0 24 1-15,6 17 10 16,12 16 6-16,4 13 1 16,5-2 10-16,2-12-11 15,7-17-3-15,1-26-10 16,11-18 7-16,18-46 6 15,30-61 12-15,29-41-5 0,-5 4 6 16,-20 29-12 0,-28 47-1-16,-26 36-52 0,2 32-72 15,-9 0-95-15,-16 24-182 0</inkml:trace>
  <inkml:trace contextRef="#ctx0" brushRef="#br0" timeOffset="33921.5512">2210 14345 38 0,'0'0'92'0,"0"0"2"16,0 0-13-16,0 0-5 16,0 0 18-16,0 0-25 15,0 0-21-15,-38-38-9 0,38 36 8 16,0 2-11 0,0-2-11-16,0 2 1 15,0 0-7-15,0 0-5 16,0 0-1-16,0 0-10 0,0 0-3 15,0 0-8-15,0 6-12 16,2 10 14-16,11 6 6 16,4-1 6-16,0-7-6 15,3-6-8-15,2-8-11 16,10-17 19-16,21-41 22 16,27-40 12-16,3-4-8 15,-3 8-14-15,-4 7-7 16,-16 27-5-16,9-2 0 15,6 4 0-15,-6 13-33 16,14 38-51-16,-21 7-95 16,-17 14-154-16</inkml:trace>
  <inkml:trace contextRef="#ctx0" brushRef="#br0" timeOffset="37563.4718">2239 15525 230 0,'0'0'212'0,"0"0"-98"15,0 0-57-15,0 0 7 16,0 0-8-16,0 0-13 15,0 0-15-15,0-5-9 16,0 5-19-16,0 0-6 0,2 10-12 16,7 21 3-16,7 9 15 15,5 14 0-15,2 0 1 16,2-6 7-16,-1-12-8 16,0-14-9-16,-1-22 8 15,6 0-1-15,13-52 2 16,20-46 5-16,25-41 13 15,-2 1-5-15,-12 26-5 16,-17 36-8-16,-11 30-10 16,4 3-32-16,23 15-78 15,-10 10-96-15,-18 18-149 0</inkml:trace>
  <inkml:trace contextRef="#ctx0" brushRef="#br0" timeOffset="45204.1083">11568 5213 325 0,'0'0'178'0,"0"0"-56"16,0 0-54-16,0 0-36 15,0 0-18-15,0 0-8 16,22-52 7-16,-13 40 45 15,0 2 10-15,-3 0-15 16,-1 4-17-16,-3 4-36 16,-2 2 0-16,0 0-20 15,2 0-20-15,5 14 8 16,4 8 25-16,4 5 7 16,8-4 1-16,6-6-1 0,8-16 0 15,13-1 2-15,35-48 21 16,37-38-2-16,45-32-8 15,14-13-7-15,-25 21-5 16,-40 28 0-16,-43 34-1 16,-13 14-1-16,5 8-51 15,15 26-66-15,-9 0-99 16,-24 19-90-16</inkml:trace>
  <inkml:trace contextRef="#ctx0" brushRef="#br0" timeOffset="54043.613">14112 2117 485 0,'0'0'109'0,"0"0"28"16,0 0-51-16,0 0-47 15,0 0 5-15,0 0 18 16,-33-46-17-16,33 44-15 16,0 0-19-16,0-2-11 15,22-6-1-15,38-18-8 16,59-34 9-16,78-48 9 16,53-25-2-16,18-5 3 15,-19 18-2-15,-46 35-8 16,-36 23 1-16,-40 22 0 15,-34 20-1-15,-35 14-1 0,-16 8-47 16,-17 24-111-16,-9 8-115 16,-16 6-296-16</inkml:trace>
  <inkml:trace contextRef="#ctx0" brushRef="#br0" timeOffset="54540.2454">15206 1474 578 0,'0'0'142'0,"0"0"-38"16,0 0-90-16,0 0-14 16,0 0-7-16,0 0-5 15,0 0 2-15,0 54 9 16,7 16-5-16,4 56 6 16,0 63 20-16,2 28 0 15,-6-3 5-15,-3-30-16 16,1-48-2-16,0-31 3 15,3-27-9-15,3-24-1 16,28-2 0-16,-4-9-86 16,-1-25-200-16</inkml:trace>
  <inkml:trace contextRef="#ctx0" brushRef="#br0" timeOffset="56325.2675">16395 2388 568 0,'0'0'147'0,"0"0"-38"16,0 0-33-16,0 0-5 15,0 0-25-15,0 0-7 16,0 0-17-16,88-102-12 15,21 37 9-15,41-15 0 0,-6 4-6 16,-22 16-12-16,-35 18 0 16,-24 16 5-16,3 2-6 15,9 16-52-15,-13 4-144 16,-35 4-200-16</inkml:trace>
  <inkml:trace contextRef="#ctx0" brushRef="#br0" timeOffset="56606.0081">16823 1566 725 0,'0'0'212'15,"0"0"-102"-15,0 0-30 0,0 0-28 16,0 0-52-1,0 0-6-15,0 0-19 0,0 10 4 16,12 38 14-16,3 14 7 16,3 14 0-16,0 4 0 15,2 3 1-15,1-5-1 16,-2 0 1-16,6-2-1 16,14 27-75-16,-2-21-132 15,-6-22-164-15</inkml:trace>
  <inkml:trace contextRef="#ctx0" brushRef="#br0" timeOffset="57287.3091">18265 1463 631 0,'0'0'146'16,"0"0"-146"-16,0 177-25 15,-4-26 15-15,4 15 10 16,0-26 1-16,0-43 6 16,0-47 4-16,0-18 10 15,0-4-9-15,4-8 9 16,-2-8-5-16,-2-12 90 15,0-42 158-15,-29-68-106 16,-15-73-152-16,-7-44-6 16,4-15-32-16,18 11-26 15,17 43-14-15,12 25-8 0,0 43 28 16,0 36 32-16,7 33 13 16,0 18 7-16,-2 1 6 15,3 1-6-15,6 5 0 16,8 12-2-16,11 8-22 15,14 6 10-15,18 2 4 16,10 20 1-16,8 12 3 16,0 6 5-16,-10 8-7 15,-13 2-4-15,-15 1 3 16,-16 1 9-16,-16-2 0 16,-13-4 0-16,0 0 10 15,-22-3-1-15,-20-3 7 16,-19 0 7-16,-15 2-22 15,-6 6-1-15,-23 28-86 16,21-12-143-16,17-13-428 0</inkml:trace>
  <inkml:trace contextRef="#ctx0" brushRef="#br0" timeOffset="58062.1874">15221 3850 538 0,'0'0'152'0,"0"0"-40"15,0 0-48-15,50-115-32 16,0 69-21-16,49-22 11 15,74-30 17-15,104-36-12 16,73-23 11-16,42-1-12 16,16 5-9-16,-19 19 1 15,6 4-18-15,-9 1 1 16,-28 5 0-16,-37 2 9 16,-44 7-4-16,-50 13-5 15,-63 20 6-15,-48 22-5 16,-51 20 11-16,-22 12 8 15,-12 6 0-15,-7 3-7 16,-8 10-13-16,-16 9-1 16,0 0-35-16,-58 59-189 0,-1 4-23 15,-3-5-165-15</inkml:trace>
  <inkml:trace contextRef="#ctx0" brushRef="#br0" timeOffset="60614.5727">8843 10605 354 0,'0'0'83'0,"0"0"20"0,0 0-21 16,0 0-14-16,0 0-32 15,0 0-9-15,0 0 28 16,-5-27 22-16,5 24 9 15,0 3-2-15,0 0-20 16,0-1-21-16,0 1-12 16,0-3-10-16,0 3-8 15,0 0-12-15,0 0-1 16,0 0-7-16,0 3-13 16,7 23 0-16,5 14 13 15,0 14 7-15,5 10 1 16,-2-2 9-16,3-10-4 15,1-12-6-15,8-13-10 16,13-20-5-16,14-7 1 16,35-47 14-16,46-52 11 0,46-43 2 15,8-15-7-15,-30 27-6 16,-46 44 0-16,-46 44-26 16,-13 25-48-16,24 17-63 15,-13 18-61-15,-15 14-106 0</inkml:trace>
  <inkml:trace contextRef="#ctx0" brushRef="#br0" timeOffset="71279.9611">18417 5029 159 0,'0'0'257'0,"0"0"-132"0,0 0-54 16,0 0-6 0,0 0-23-16,0-36 27 15,0 30 25-15,0 0-25 16,0 4 14-16,0 2-39 0,0 0-44 15,0 0-1-15,0 0-31 16,0 14 3-16,0 12 16 16,6 8 12-16,8 8 0 15,-1 0-1-15,1-4 2 16,-3-6 0-16,0-8 0 16,-5-7 1-16,-1-8 0 15,-3-5-1-15,1-1 1 16,-3-3 5-16,0 0 1 15,0 0 9-15,0 0 12 16,0 0 53-16,0-3 26 16,0-16-35-16,-10-12-47 15,-3-11-25-15,-2-10-1 16,-3-12-7-16,2-8-13 0,1-6-19 16,4-7-1-16,1 3-11 15,6 6 22-15,2 12 17 16,2 10 11-16,0 10 2 15,0 9-9-15,4 6 0 16,10 6-2-16,1 5-1 16,5 8 5-16,3 8-9 15,5 2-21-15,11 8 6 16,3 14 11-16,7 6 4 16,-1 4 16-16,-5-1 0 15,-7-3-1-15,-15-2 0 16,-13 2-16-16,-8 4 5 15,-29 10-11-15,-81 40 10 16,8-6-95-16,0-14-168 0</inkml:trace>
  <inkml:trace contextRef="#ctx0" brushRef="#br0" timeOffset="75200.8325">11390 6579 320 0,'0'0'110'16,"0"0"-28"-16,0 0-44 16,0 0-28-16,0 0-9 15,0 0 18-15,0 0 4 0,0-4 11 16,0 4 2 0,0 0-7-16,0 0-6 15,0 0-1-15,0 0-3 16,0 0 0-16,0 0-2 15,0 0-8-15,0 0-3 0,0 0-6 16,0 0-1-16,0 0 1 16,0 0 1-16,0 0 9 15,0 0 0-15,0 0 10 16,0 0 11-16,0 0 5 16,0 0 11-16,0 0-8 15,0 0-10-15,0 0-1 16,0 0-9-16,0 0 1 15,0 0-4-15,0 0-10 16,0 0-5-16,0 0 6 16,0 0-6-16,0 0 6 15,0 0 2-15,0 0 2 0,0 0 1 16,0 0-5-16,0-2 6 16,0 0-10-16,0 0-2 15,0 0 0-15,0 2-1 16,0 0-8-16,0 0-10 15,0 0-19-15,2 10-4 16,11 14 22-16,5 10 11 16,4 2 8-16,4 4-1 15,3-6 0-15,0-4-8 16,3-9-7-16,6-14 10 16,8-7 6-16,15-10 1 15,15-31 11-15,30-30 1 0,30-23-4 16,25-16-9-16,-1 3 0 15,-33 25-1 1,-35 30-9-16,-34 24-12 0,-14 10-20 16,7 10-41-16,14 22-65 15,-9 20-64-15,-23 12-105 0</inkml:trace>
  <inkml:trace contextRef="#ctx0" brushRef="#br0" timeOffset="79587.4512">12798 6715 3 0,'0'0'147'0,"0"0"-33"16,0 0-30-16,0 0 15 16,0 0-5-16,0 0-20 15,-16-8-6-15,14 6-12 16,0 0 3-16,2 2 0 15,0 0-21-15,0 0-25 16,0 0-12-16,0 0-1 16,0 0 0-16,0-1 0 15,0 1-1-15,0 0 0 16,0-3 0-16,0 3-9 16,2-2 8-16,16-2 1 15,10-4 1-15,17-4 13 0,17-4 6 16,19-4 3-1,28-8-9-15,-2 4-6 0,4-2 0 16,5 2-6-16,0-2 0 16,30-4-1-16,24-6 1 15,4 2-1-15,-29 7 0 16,-34 8 1-16,-33 6-1 16,-13 1 0-16,13 2 0 15,11-2 0-15,9 5 0 16,-7-2 1-16,-4 7-1 15,-8 0 0-15,-8 2 0 16,-9 0 0-16,-8 0 0 16,-10 0 0-16,-11 0 1 15,-6 0-1-15,-6 0 0 16,2 10-36-16,-4 0-106 0,-11-8-113 0</inkml:trace>
  <inkml:trace contextRef="#ctx0" brushRef="#br0" timeOffset="81605.7481">11253 7706 477 0,'0'0'129'0,"0"0"-47"16,0 0-36-16,0 0-16 0,0 0 38 16,0 0-1-1,0 0 14-15,-4-26-29 16,4 22-5-16,0 2-13 16,0 2-20-16,0 0-14 0,0 0-9 15,2 0-19-15,20 0 17 16,7 12 10-16,13-2-2 15,8 0 3-15,12-8 2 16,11-2-2-16,14-20 6 16,30-36 4-16,30-30-4 15,17-19 1-15,-12 7-7 16,-34 22-1-16,-43 34-38 16,-27 21-68-16,-2 21-72 15,-7 11-112-15</inkml:trace>
  <inkml:trace contextRef="#ctx0" brushRef="#br0" timeOffset="84607.5036">11716 8663 155 0,'0'0'212'0,"0"0"-85"16,0 0-67-16,0 0-2 16,0 0-22-16,0 0-7 15,0 0 11-15,-39-61-18 16,36 55-9-16,1 2-2 0,0 2 1 15,2 2 2-15,0 0-12 16,0 0 5-16,0 0-4 16,0 0-3-16,0 0-9 15,0 0-5-15,0 0-5 16,0 10 13-16,9 8 6 16,5 6 0-16,3 2-1 15,1 1 1-15,2-7-1 16,2-6 0-16,3-10-12 15,13-4 13-15,28-40 8 16,42-45 11-16,41-29 23 16,13-6-13-16,-24 21-13 15,-35 33-14-15,-42 30 6 16,-15 6-7-16,8 2 0 0,1 6-1 16,23 22-26-16,-18 0-100 15,-17 20-144-15</inkml:trace>
  <inkml:trace contextRef="#ctx0" brushRef="#br0" timeOffset="92117.5344">11390 10142 163 0,'0'0'191'16,"0"0"-119"-16,0 0-26 15,0 0 25-15,0 0 2 16,0 0-15-16,0 0-35 0,0 0 0 15,0 0 20-15,0 0 24 16,0 0-5-16,0 0-14 16,0 0-8-16,0 0-12 15,0 0-18-15,0 0-10 16,0 0-15-16,0 16-21 16,0 11 3-16,0 10 22 15,8 8 11-15,1-1 1 16,3-2 0-16,3-10-1 15,3-10-9-15,7-10-1 16,10-12-9-16,14-10 9 16,31-48 10-16,36-44 10 15,36-30 8-15,15-11-10 16,0 16-8-16,-9 33 2 16,-18 32-2-16,-13 20-5 0,-38 18-158 15,-33 8-201-15</inkml:trace>
  <inkml:trace contextRef="#ctx0" brushRef="#br0" timeOffset="100935.8077">11363 11049 428 0,'0'0'56'0,"0"0"25"16,0 0-11-16,0 0-31 0,0 0 15 16,0 0-11-16,0-8-15 15,0 8-2-15,0-2 8 16,0 2 2-16,0 0-10 15,0 0-15-15,0 0-11 16,0 4-10-16,0 24-1 16,0 12 11-16,4 12 0 15,2 8 7-15,6-4-1 16,1-10-6-16,3-10 0 16,6-14-11-16,7-18-8 15,16-4 19-15,30-45 0 16,41-50 17-16,34-41-4 15,12-13-3-15,-10 9-10 16,-32 40-1-16,-35 42-35 0,-18 20-44 16,10 13-31-16,-12 10-82 15,-12 7-153-15</inkml:trace>
  <inkml:trace contextRef="#ctx0" brushRef="#br0" timeOffset="102185.6441">11184 12306 358 0,'0'0'140'0,"0"0"-39"0,0 0-21 16,0 0-20-16,0 0 7 16,0 0 19-16,0 0-16 15,-29-14-30-15,29 14-15 16,0 0-25-16,0 0 0 16,0 0-13-16,0 14-10 15,7 12 13-15,9 8 10 16,8 4-1-16,6 1 1 15,5-6-1-15,7-5-8 16,10-10 2-16,8-14 1 16,6-4 4-16,10-29 2 15,23-36 3-15,-10-7 7 16,4-12-1-16,1-10-9 16,-17 9 1-16,13-7 0 0,-3 6 0 15,-8 8 0-15,2 10-1 16,-5 13 0-16,-3 17-13 15,-4 16-31-15,-2 17-50 16,-5 5-10-16,-4 23 3 16,9 54-21-16,-16-7-24 15,-13 0-122-15</inkml:trace>
  <inkml:trace contextRef="#ctx0" brushRef="#br0" timeOffset="112175.9892">14529 14011 120 0,'0'0'140'16,"0"0"-49"-16,0 0-6 15,0 0-35-15,0 0 56 16,0 0 2-16,-31-27-39 15,26 23 21-15,3 3-30 16,-1 1-3-16,1 0-14 16,2 0-20-16,0 0-17 15,0 0-6-15,0 0-9 16,0 0 2-16,0 0-13 0,5 0 1 16,15 0 19-16,7 0 1 15,6 0 0-15,12-3 8 16,6-5-2-16,7-3-6 15,11-6 0-15,7-1 1 16,9 0 4-16,42-2-6 16,-23 6-57-16,-17 4-180 0</inkml:trace>
  <inkml:trace contextRef="#ctx0" brushRef="#br0" timeOffset="113129.4706">16607 13876 202 0,'0'0'176'0,"0"0"-49"16,0 0-33-16,0 0-9 15,0 0 13-15,0 0 2 16,0 0-19-16,-17-10-5 16,17 10-15-16,0 0-9 0,0 0-13 15,0 0-10-15,0-2-13 16,0 2-15-16,4-4-1 16,21-4 0-16,17-2 0 15,20-2 0-15,54-2-61 16,-11 4-87-16,-18-4-256 15</inkml:trace>
  <inkml:trace contextRef="#ctx0" brushRef="#br0" timeOffset="115315.4634">12746 14030 254 0,'0'0'173'16,"0"0"-49"-16,0 0-11 15,0 0-34-15,0 0-28 16,0 0-34-16,0 0-8 16,0 3-1-16,0-3-2 15,0 0 3-15,0 0-3 0,0 0-5 16,0 0 0-16,0 0 1 16,0 0-1-16,0 0-1 15,0 0 0-15,0 0 10 16,0 0 10-16,0 0-4 15,5 0-3-15,11 0-13 16,5-8 13-16,13-6-2 16,6-3 1-16,11 2-12 15,21 2-57-15,-12 5-182 16</inkml:trace>
  <inkml:trace contextRef="#ctx0" brushRef="#br0" timeOffset="120885.4986">11111 13337 436 0,'0'0'176'15,"0"0"-97"-15,0 0-64 16,0 0-15-16,0 0 1 0,0 0 9 16,0 0 3-1,0 0-5-15,0 0 0 16,0 0 0-16,2 4 14 15,0 14-13-15,1 12-8 0,3 16 16 16,4 10 5-16,3 2-13 16,9-3-8-16,9-12-1 15,13-14-1-15,39-23 1 16,51-33 15-16,59-79-4 16,33-38 14-16,11-21-25 15,-11 15-31-15,-43 48-28 16,-37 33-5-16,-49 33-102 15,-49 22-344-15</inkml:trace>
  <inkml:trace contextRef="#ctx0" brushRef="#br0" timeOffset="129134.8407">11412 14584 453 0,'0'0'104'16,"0"0"27"-16,0 0-98 16,0 0-17-16,0 0 1 15,0 0 40-15,0 0-5 16,0 0-26-16,0 0-9 16,0 0-10-16,0 0-6 15,0 0-1-15,0 8-7 16,0 2-4-16,0 12 11 15,7 8 1-15,3 6 0 16,6 4 6-16,4 0-6 0,9-3-1 16,9-15-3-16,13-14-11 15,18-8 1 1,36-43 13-16,43-43 0 0,41-42 21 16,15-12-20-16,-32 21 10 15,-45 37-10-15,-52 38-2 16,-3 38-72-16,-12 6-122 15,-20 0-214-15</inkml:trace>
  <inkml:trace contextRef="#ctx0" brushRef="#br0" timeOffset="134317.4476">20732 5334 309 0,'0'0'159'0,"0"0"-54"16,0 0-16-16,0 0 14 16,0 0-31-16,0 0-33 15,0-12-26-15,0 12-10 16,0 0-3-16,0 0 0 15,0 0 0-15,0 0 0 16,0 0-3-16,0 0-7 16,0 0-7-16,-3 12 10 15,-1 10 7-15,0 6 0 16,-3 8 2-16,2 4-1 16,3 0 0-16,2-4-1 15,0-4-9-15,0-8 1 0,7-10-10 16,19-14 18-16,19 0 0 15,38-50 24-15,50-40-5 16,48-38-10-16,15-12-9 16,-7 9-6-16,-24 25-44 15,-58 44-57-15,-29 15-140 16</inkml:trace>
  <inkml:trace contextRef="#ctx0" brushRef="#br0" timeOffset="139100.0689">18831 13523 13 0,'0'0'0'16,"0"0"-13"-16</inkml:trace>
  <inkml:trace contextRef="#ctx0" brushRef="#br0" timeOffset="139842.6838">18831 13523 30 0,'0'0'83'0,"0"0"7"15,0 0-7-15,0 0-9 16,0 0-8-16,0-2-8 16,0 2-12-16,0 0 3 15,0 0 0-15,0 0-1 16,0-2-2-16,0 2 12 16,0-2-6-16,0 0-18 15,0 0-8-15,0 2 0 16,0-2-5-16,0 2-7 15,0 0-1-15,0-2 0 0,0 2-1 16,0 0-11-16,0 0 9 16,0 0 0-16,0-2-9 15,0 2 1-15,0 0-1 16,0 0 0-16,0 0 1 16,0 0-1-16,0 0-1 15,0 0 0-15,0 0 0 16,0 0-1-16,0 0 0 15,0 0 0-15,0 0 0 16,0 0-11-16,0 0-1 16,3 4 0-16,10 10 13 15,5 7 0-15,4 4 0 0,0 5 0 16,1 1-1-16,-4 1 0 16,-1-2 1-16,-5 2 0 15,3-4 0-15,-3 2 1 16,-1-4-1-16,1-4 1 15,-2-6-1-15,1-6 1 16,-6-4-1-16,-2-4 0 16,1-2 1-16,-3 0 7 15,0 0 20-15,3 0 19 16,4-2 8-16,8-20-23 16,10-6-22-16,6-8-8 15,8-6 5-15,8-4-7 16,6-7 0-16,8-1-1 0,6-6 1 15,9-2 0-15,3 0 0 16,3 0 0-16,3 4 0 16,-2 5-1-16,-3 7 1 15,-6 6 0-15,-10 8-1 16,-12 8 1-16,-10 6 0 16,-13 4 0-16,-6 6 0 15,-9 2-1-15,-7 4 1 16,-5 0-2-16,-2 2 1 15,0 0-9-15,-2 0 0 16,0 0-5-16,0 0-8 16,0 0 7-16,3 0 9 15,-1 8-6-15,0 2-29 16,1 2-29-16,-3 10-65 16,0-2-53-16,-12-4-199 0</inkml:trace>
  <inkml:trace contextRef="#ctx0" brushRef="#br0" timeOffset="150250.0024">20576 6597 108 0,'0'0'176'0,"0"0"-115"0,0 0-13 15,0 0 32 1,0 0 10-16,0 0-30 0,0-74-8 16,0 52 18-16,0 0 39 15,0 6-44-15,0 2-7 16,0 4 17-16,-3 6-28 16,1 1-26-16,2 3-21 15,0 0-21-15,0 3-55 16,0 16 1-16,0 10 64 15,5 7 10-15,3 2 1 16,6 2 6-16,-1-6-6 16,8-8-1-16,8-8 1 15,12-14-1-15,42-4 1 16,55-46 11-16,54-40 1 16,19-20 4-16,-6-8-8 0,-35 9-8 15,-41 25-32 1,-37 26-100-16,-39 16-145 0</inkml:trace>
  <inkml:trace contextRef="#ctx0" brushRef="#br0" timeOffset="158306.378">20712 7528 23 0,'0'0'42'16,"0"0"-33"-16,0 0-9 0,0 0-23 15</inkml:trace>
  <inkml:trace contextRef="#ctx0" brushRef="#br0" timeOffset="158814.6412">20438 7686 198 0,'0'0'125'0,"0"0"-44"16,0 0-22-16,0 0 18 15,0 0 1-15,0 0-16 16,0 0-10-16,0-16-6 15,0 16 7-15,0 0-17 16,0 0-36-16,0 0-11 16,0 0-18-16,0 0 6 15,0 8 21-15,0 6 1 16,0 2 1-16,6-2 0 0,3-4 0 16,11-10 0-16,14 0 9 15,37-32 12-15,51-40 10 16,57-31-10-16,19-7-15 15,-4 2 1-15,-29 19-7 16,-36 24-6-16,-9 16-52 16,-15 19-61-16,-31 15-81 15,-28 8-172-15</inkml:trace>
  <inkml:trace contextRef="#ctx0" brushRef="#br0" timeOffset="160000.5763">20418 8819 116 0,'0'0'170'0,"0"0"-53"0,0 0-52 16,0 0-42-16,0 0-16 16,0 0-1-16,0 0 8 15,0-22 5-15,0 22-9 16,0 0 35-16,0 0 2 15,0 0-3-15,0 0-3 16,0 0 0-16,0 0 1 16,0 0-13-16,0 0-19 15,0 0-10-15,0 0-5 16,0 0-17-16,0 2-24 16,0 12 27-16,0 2 18 15,0 0 0-15,-3-2 0 0,1-2 1 16,0-2 0-16,2-4 0 15,0-2 0-15,0 0-8 16,0 2 0-16,0 0-3 16,2 4-6-16,11-2 3 15,8 2-2-15,8-4 7 16,8-6 9-16,15 0 1 16,15-20 9-16,33-32-10 15,65-50-10-15,-19 7-91 16,-5-7-141-16</inkml:trace>
  <inkml:trace contextRef="#ctx0" brushRef="#br0" timeOffset="161637.8972">20289 9918 84 0,'0'0'229'15,"0"0"-112"-15,0 0-42 16,0 0-32-16,0 0-14 16,0 0 13-16,0 0 3 15,-67-40-25-15,62 40-20 16,0 14-5-16,-3 20 4 0,-3 16 0 15,1 8 1 1,4 4 0-16,6-4 0 16,0-12-2-16,2-13-12 15,20-19-11-15,14-14-9 0,28-29 27 16,44-45 7 0,32-32 17-16,-2 4 9 15,-19 22-26-15,-38 34 0 16,-20 28-13-16,17 18-77 0,-11 0-73 15,-14 5-204-15</inkml:trace>
  <inkml:trace contextRef="#ctx0" brushRef="#br0" timeOffset="162621.6259">20555 11350 228 0,'0'0'124'0,"0"0"-27"16,0 0-34-16,0 0-15 16,0 0-11-16,0 0-6 15,0 0-27-15,-33-40-4 16,31 45-19-16,0 19 12 0,-1 10 6 15,3 7 1 1,0 5-1-16,3-4-1 16,13-8 1-16,11-8-10 0,6-16 1 15,17-10-9-15,40-34 19 16,53-48 16-16,44-41-15 16,8-5-1-16,-31 24-18 15,-42 42-51-15,-61 42-61 16,-28 16-156-16</inkml:trace>
  <inkml:trace contextRef="#ctx0" brushRef="#br0" timeOffset="165504.0031">20482 12443 82 0,'0'0'150'0,"0"0"-57"16,0 0-7-16,0 0-28 0,0 0 8 15,0 0 2 1,0 0-1-16,0-25 0 0,-2 19-13 15,0 0-8-15,0 3 9 16,-1-2-10-16,3 5-11 16,0 0-19-16,0 0-14 15,0 0-1-15,0 0-12 16,0 0-1-16,0 10-3 16,0 10 8-16,3 2 6 15,5 4-8-15,4 1 9 16,-1-4-5-16,2-5-6 15,1-3 1-15,1-9-4 16,3-6-3-16,9 0 3 16,11-26 5-16,17-16 10 15,19-12 12-15,31-21-12 0,-3 5 1 16,7-2-1-16,-4 4 0 16,-18 10-14-16,-1-5-33 15,-7 5-13-15,10-2-21 16,-23 14-53-16,-12 12-91 0</inkml:trace>
  <inkml:trace contextRef="#ctx0" brushRef="#br0" timeOffset="169058.6971">21797 14798 58 0,'0'0'138'16,"0"0"-51"-16,0 0 8 15,0 0-17-15,0 0 46 16,0 0 2-16,0 0-51 16,-18-50 6-16,18 50-37 15,0-5-32-15,0-2-12 16,20-7 0-16,18-10 0 16,15-14 0-16,14-8 15 15,6-4-1-15,-5 4-8 16,-11 12-6-16,-16 14 0 15,-12 11-8-15,-10 9-13 0,-1 0-10 16,0 11 8 0,4 5 15-16,7-3 7 0,7-4 1 15,9-9 1-15,11 0 11 16,1-10-12-16,5-8 13 16,-4 1-11-16,-4 8-2 15,-5 4-1-15,0 5-5 16,2 0-2-16,7 9-11 15,9-8 2-15,27-1 2 16,28-40-1-16,-6-2-30 16,20-14-15-16,-40 18-113 15,-43 16-131-15</inkml:trace>
  <inkml:trace contextRef="#ctx0" brushRef="#br0" timeOffset="169933.741">24613 14584 224 0,'0'0'215'16,"0"0"-70"-16,0 0-74 15,0 0 16-15,0 0-44 16,0 0-27-16,0 0-16 16,-2-60-23-16,12 88 11 15,4 6 12-15,5 4 1 16,0 0 8-16,10-10-9 0,11-18-4 16,16-10 4-16,37-32 21 15,42-32-3-15,-4 2-2 16,-9 8-16-16,-17 24-8 15,-33 26-47-15,1 4-27 16,-2 0-14-16,-15 18 18 16,-11 5 60-16,-8 2 11 15,-5-5 7-15,1-4 6 16,5-8 33-16,11-8 34 0,33 0-12 16,50-34-8-1,51-19-24-15,23-5-4 0,6 4-15 16,-11 18 3-1,-24 18-6-15,-9 14-5 0,-16 4-2 16,-32 14-18-16,-28 8-50 16,5 14-52-16,-30-10-50 15,-9-1-132-15</inkml:trace>
  <inkml:trace contextRef="#ctx0" brushRef="#br0" timeOffset="185112.2842">28053 14008 25 0,'0'0'137'15,"0"0"-51"-15,0 0-29 16,0 0-17-16,0 0-24 16,0 0 29-16,-14-26 12 15,10 24-39-15,2 1 25 16,2 1 3-16,-2 0-21 15,2 0-4-15,0 0 4 16,0 0-8-16,0-3 12 16,0 3 0-16,0 0-2 15,0 0 6-15,0 0-5 0,0 0-8 16,0 0 2-16,0 0-14 16,0 0-8-16,0 0 0 15,0 0-1-15,0 0-1 16,0 0-4-16,0 6 6 15,0 14 0-15,0 0 0 16,0 10 2-16,6 2-1 16,-1 5 6-16,2-3-6 15,-1-4 0-15,1-4 0 16,-1-6 0-16,2-4-1 16,-2-6 0-16,3-6 0 15,7-4-6-15,11 0 6 16,17-22 28-16,41-30 9 15,48-26 23-15,52-20-34 16,27-5-23-16,0 11 5 0,-17 16-8 16,-16 12 2-16,-3 3-1 15,-7 7 0-15,-26 12 6 16,-34 8-7-16,-35 12 0 16,-18 6-2-16,-4 2 2 15,2 2 0-15,-4 4-1 16,-17 4-6-16,-14 2 7 15,-7 2 0-15,-8 0-1 16,-1 0-6-16,-3 0-6 16,0 0-9-16,0 0-22 15,0 6-45-15,0 8 29 0,0 4 35 16,0 2-30 0,0 2-15-16,-11 12-37 15,-1-6-20-15,-3-2-58 0</inkml:trace>
  <inkml:trace contextRef="#ctx0" brushRef="#br0" timeOffset="202808.8998">3141 4313 235 0,'0'0'110'0,"0"0"-110"16,0 0-13-16,0 0 10 16,154-96 3-16,-105 56 0 15,-5 4 0-15,-8 5 1 0,-9 9 7 16,-9 11-7-1,-3 8-1-15,1 3-1 0,-1 0 0 16,6 3 1-16,6 2 0 16,8 0 0-16,13-5 1 15,10 0 20-15,7-14 15 16,7-3-10-16,-1 3-20 16,2 4 1-16,6 1-7 15,23-4 0-15,32-15 6 16,35-24 1-16,7-14-6 15,-13-6 10-15,-39 11-9 16,-41 21-1-16,-21 18 1 16,-8 10-1-16,3 8-1 15,3 4-10-15,8 0 4 16,-6 13 5-16,-1 2-7 16,3-1 8-16,7-10 1 15,4-4 6-15,10-14 0 0,23-28 3 16,25-14-9-16,-10 2 6 15,-9 4-7-15,-16 12-1 16,-23 14 0-16,8 2-27 16,-1 1-4-16,-13 12 17 15,-6 4 7-15,-5 5-7 16,-3 0 15-16,10 0 1 16,26 0 9-16,43-1 3 0,48-28 13 15,28-9-9 1,8-4-5-16,-10 6-11 0,-23 6 0 15,-6 4 0-15,0-4 0 16,10-4 2-16,23-10-2 16,27-16 0-16,-50 11-1 15,-22-2-72-15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269CA-B222-4E66-B8F6-21FDAA4F2511}" type="datetimeFigureOut">
              <a:rPr lang="fr-FR" smtClean="0"/>
              <a:t>18/08/2022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CD14D-9B52-4448-A1BC-DCA36A00B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1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5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39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112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015F33-5726-8D40-A88C-E73A0923ACDA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06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06FBA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BD7BD-DF6E-4E48-8B42-767752D4C781}"/>
              </a:ext>
            </a:extLst>
          </p:cNvPr>
          <p:cNvSpPr txBox="1"/>
          <p:nvPr userDrawn="1"/>
        </p:nvSpPr>
        <p:spPr>
          <a:xfrm>
            <a:off x="214685" y="5404996"/>
            <a:ext cx="45516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Kashif Murtaza</a:t>
            </a:r>
          </a:p>
          <a:p>
            <a:r>
              <a:rPr lang="en-GB" sz="16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AI Sciences Instructor</a:t>
            </a:r>
          </a:p>
          <a:p>
            <a:endParaRPr lang="en-GB" sz="2000" b="1" dirty="0">
              <a:solidFill>
                <a:srgbClr val="125DA2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@AISciencesLearn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398312-288F-7046-B56D-CA6C6796F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" y="191120"/>
            <a:ext cx="1995778" cy="4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406FBA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18/08/2022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2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 b="1">
                <a:solidFill>
                  <a:srgbClr val="406FBA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18/08/2022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9530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5ACBCF-310C-4F47-928C-4C39A5A8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2149168"/>
            <a:ext cx="1402854" cy="14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18/08/2022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5085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14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0835D75-7A1E-4A8A-8EED-165EBB6208E7}" type="datetimeFigureOut">
              <a:rPr lang="fr-FR" smtClean="0"/>
              <a:pPr/>
              <a:t>18/08/2022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fr-FR" dirty="0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CD73B99-5000-3041-90A1-B6FFB489BF5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47" y="6356350"/>
            <a:ext cx="1618753" cy="3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 dirty="0">
          <a:solidFill>
            <a:srgbClr val="125DA2"/>
          </a:solidFill>
          <a:latin typeface="Garamond" panose="02020404030301010803" pitchFamily="18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25DA2"/>
        </a:buClr>
        <a:buFont typeface="Wingdings" pitchFamily="2" charset="2"/>
        <a:buChar char="§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emf"/><Relationship Id="rId4" Type="http://schemas.openxmlformats.org/officeDocument/2006/relationships/customXml" Target="../ink/ink9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customXml" Target="../ink/ink9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mailto:sajjad.Mustafa@aisciences.ai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isciences.io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1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20.xml"/><Relationship Id="rId4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21.xml"/><Relationship Id="rId4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customXml" Target="../ink/ink22.xml"/><Relationship Id="rId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customXml" Target="../ink/ink23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customXml" Target="../ink/ink29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5.png"/><Relationship Id="rId10" Type="http://schemas.openxmlformats.org/officeDocument/2006/relationships/image" Target="../media/image51.emf"/><Relationship Id="rId4" Type="http://schemas.openxmlformats.org/officeDocument/2006/relationships/image" Target="../media/image14.jpeg"/><Relationship Id="rId9" Type="http://schemas.openxmlformats.org/officeDocument/2006/relationships/customXml" Target="../ink/ink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emf"/><Relationship Id="rId3" Type="http://schemas.openxmlformats.org/officeDocument/2006/relationships/image" Target="../media/image13.jpeg"/><Relationship Id="rId7" Type="http://schemas.openxmlformats.org/officeDocument/2006/relationships/image" Target="../media/image53.png"/><Relationship Id="rId12" Type="http://schemas.openxmlformats.org/officeDocument/2006/relationships/customXml" Target="../ink/ink3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15.png"/><Relationship Id="rId10" Type="http://schemas.openxmlformats.org/officeDocument/2006/relationships/image" Target="../media/image56.png"/><Relationship Id="rId4" Type="http://schemas.openxmlformats.org/officeDocument/2006/relationships/image" Target="../media/image14.jpeg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35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3.xml"/><Relationship Id="rId4" Type="http://schemas.openxmlformats.org/officeDocument/2006/relationships/chart" Target="../charts/char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customXml" Target="../ink/ink36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59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4.xml"/><Relationship Id="rId4" Type="http://schemas.openxmlformats.org/officeDocument/2006/relationships/chart" Target="../charts/char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5.xml"/><Relationship Id="rId4" Type="http://schemas.openxmlformats.org/officeDocument/2006/relationships/chart" Target="../charts/char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5.png"/><Relationship Id="rId7" Type="http://schemas.openxmlformats.org/officeDocument/2006/relationships/customXml" Target="../ink/ink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56.xml"/><Relationship Id="rId4" Type="http://schemas.openxmlformats.org/officeDocument/2006/relationships/chart" Target="../charts/char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.png"/><Relationship Id="rId7" Type="http://schemas.openxmlformats.org/officeDocument/2006/relationships/customXml" Target="../ink/ink5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58.xml"/><Relationship Id="rId4" Type="http://schemas.openxmlformats.org/officeDocument/2006/relationships/chart" Target="../charts/char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customXml" Target="../ink/ink60.xml"/><Relationship Id="rId4" Type="http://schemas.openxmlformats.org/officeDocument/2006/relationships/chart" Target="../charts/char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customXml" Target="../ink/ink61.xml"/><Relationship Id="rId4" Type="http://schemas.openxmlformats.org/officeDocument/2006/relationships/chart" Target="../charts/char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customXml" Target="../ink/ink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customXml" Target="../ink/ink6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customXml" Target="../ink/ink68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customXml" Target="../ink/ink69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customXml" Target="../ink/ink7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74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customXml" Target="../ink/ink75.xml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customXml" Target="../ink/ink7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customXml" Target="../ink/ink8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chart" Target="../charts/chart20.xml"/><Relationship Id="rId7" Type="http://schemas.openxmlformats.org/officeDocument/2006/relationships/customXml" Target="../ink/ink82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customXml" Target="../ink/ink8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2D084F9-781C-BA43-A17D-39542CA34E9A}"/>
              </a:ext>
            </a:extLst>
          </p:cNvPr>
          <p:cNvSpPr txBox="1">
            <a:spLocks/>
          </p:cNvSpPr>
          <p:nvPr/>
        </p:nvSpPr>
        <p:spPr>
          <a:xfrm>
            <a:off x="227670" y="1798672"/>
            <a:ext cx="7761900" cy="16303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5400" dirty="0" smtClean="0">
                <a:solidFill>
                  <a:srgbClr val="406FBA"/>
                </a:solidFill>
              </a:rPr>
              <a:t>Intro to Neural Networks Explained for beginners</a:t>
            </a:r>
            <a:endParaRPr lang="ru-RU" sz="5400" dirty="0">
              <a:solidFill>
                <a:srgbClr val="406FBA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C7D6C6B-28D1-3C48-B672-39A1318D1118}"/>
              </a:ext>
            </a:extLst>
          </p:cNvPr>
          <p:cNvSpPr txBox="1">
            <a:spLocks/>
          </p:cNvSpPr>
          <p:nvPr/>
        </p:nvSpPr>
        <p:spPr>
          <a:xfrm>
            <a:off x="227670" y="3619677"/>
            <a:ext cx="7579020" cy="17487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endParaRPr lang="ru-RU" sz="4000" b="0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69D206E-D2B5-48EB-8A9D-C70231D598E4}"/>
              </a:ext>
            </a:extLst>
          </p:cNvPr>
          <p:cNvSpPr txBox="1"/>
          <p:nvPr/>
        </p:nvSpPr>
        <p:spPr>
          <a:xfrm>
            <a:off x="227670" y="5233445"/>
            <a:ext cx="2063044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lvl="0">
              <a:defRPr lang="fr-FR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Sajjad Mustafa</a:t>
            </a:r>
            <a:endParaRPr lang="en-PK" sz="2400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1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37533"/>
          </a:xfrm>
        </p:spPr>
        <p:txBody>
          <a:bodyPr/>
          <a:lstStyle/>
          <a:p>
            <a:r>
              <a:rPr lang="en-US" dirty="0" smtClean="0"/>
              <a:t>N Dimensional Space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39370" y="1347019"/>
            <a:ext cx="5633884" cy="4935794"/>
          </a:xfrm>
          <a:prstGeom prst="rect">
            <a:avLst/>
          </a:prstGeom>
          <a:solidFill>
            <a:srgbClr val="AAC2E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6813755" y="1809135"/>
            <a:ext cx="50636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1x1 </a:t>
            </a:r>
            <a:r>
              <a:rPr lang="en-US" dirty="0"/>
              <a:t>+ W</a:t>
            </a:r>
            <a:r>
              <a:rPr lang="en-US" dirty="0" smtClean="0"/>
              <a:t>2x2 + ….. + </a:t>
            </a:r>
            <a:r>
              <a:rPr lang="en-US" dirty="0" err="1" smtClean="0"/>
              <a:t>WnXn</a:t>
            </a:r>
            <a:r>
              <a:rPr lang="en-US" dirty="0" smtClean="0"/>
              <a:t> + </a:t>
            </a:r>
            <a:r>
              <a:rPr lang="en-US" dirty="0"/>
              <a:t>b = </a:t>
            </a:r>
            <a:r>
              <a:rPr lang="en-US" dirty="0" smtClean="0"/>
              <a:t>0</a:t>
            </a:r>
          </a:p>
          <a:p>
            <a:endParaRPr lang="en-US" dirty="0"/>
          </a:p>
          <a:p>
            <a:r>
              <a:rPr lang="en-US" dirty="0" smtClean="0"/>
              <a:t>W = (w1, w2,…, w3)</a:t>
            </a:r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(x1</a:t>
            </a:r>
            <a:r>
              <a:rPr lang="en-US" dirty="0"/>
              <a:t>, </a:t>
            </a:r>
            <a:r>
              <a:rPr lang="en-US" dirty="0" smtClean="0"/>
              <a:t>x2, … , x3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Wx</a:t>
            </a:r>
            <a:r>
              <a:rPr lang="en-US" dirty="0" smtClean="0"/>
              <a:t> + b = 0</a:t>
            </a:r>
          </a:p>
          <a:p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Wx</a:t>
            </a:r>
            <a:r>
              <a:rPr lang="en-US" sz="2400" dirty="0"/>
              <a:t> + b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/>
              <a:t>ŷ </a:t>
            </a:r>
            <a:r>
              <a:rPr lang="cy-GB" sz="2400" dirty="0">
                <a:sym typeface="Wingdings" panose="05000000000000000000" pitchFamily="2" charset="2"/>
              </a:rPr>
              <a:t> 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/>
              <a:t>ŷ </a:t>
            </a:r>
            <a:r>
              <a:rPr lang="cy-GB" sz="2400" dirty="0">
                <a:sym typeface="Wingdings" panose="05000000000000000000" pitchFamily="2" charset="2"/>
              </a:rPr>
              <a:t> 0 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06151"/>
              </p:ext>
            </p:extLst>
          </p:nvPr>
        </p:nvGraphicFramePr>
        <p:xfrm>
          <a:off x="566991" y="1663564"/>
          <a:ext cx="5676495" cy="2840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299">
                  <a:extLst>
                    <a:ext uri="{9D8B030D-6E8A-4147-A177-3AD203B41FA5}">
                      <a16:colId xmlns:a16="http://schemas.microsoft.com/office/drawing/2014/main" val="2570657167"/>
                    </a:ext>
                  </a:extLst>
                </a:gridCol>
                <a:gridCol w="1135299">
                  <a:extLst>
                    <a:ext uri="{9D8B030D-6E8A-4147-A177-3AD203B41FA5}">
                      <a16:colId xmlns:a16="http://schemas.microsoft.com/office/drawing/2014/main" val="58920792"/>
                    </a:ext>
                  </a:extLst>
                </a:gridCol>
                <a:gridCol w="1135299">
                  <a:extLst>
                    <a:ext uri="{9D8B030D-6E8A-4147-A177-3AD203B41FA5}">
                      <a16:colId xmlns:a16="http://schemas.microsoft.com/office/drawing/2014/main" val="1919914070"/>
                    </a:ext>
                  </a:extLst>
                </a:gridCol>
                <a:gridCol w="1135299">
                  <a:extLst>
                    <a:ext uri="{9D8B030D-6E8A-4147-A177-3AD203B41FA5}">
                      <a16:colId xmlns:a16="http://schemas.microsoft.com/office/drawing/2014/main" val="398381893"/>
                    </a:ext>
                  </a:extLst>
                </a:gridCol>
                <a:gridCol w="1135299">
                  <a:extLst>
                    <a:ext uri="{9D8B030D-6E8A-4147-A177-3AD203B41FA5}">
                      <a16:colId xmlns:a16="http://schemas.microsoft.com/office/drawing/2014/main" val="2038792792"/>
                    </a:ext>
                  </a:extLst>
                </a:gridCol>
              </a:tblGrid>
              <a:tr h="550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baseline="0" dirty="0" smtClean="0"/>
                        <a:t>  .  .  . 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  .</a:t>
                      </a:r>
                      <a:r>
                        <a:rPr lang="en-US" baseline="0" dirty="0" smtClean="0"/>
                        <a:t>  .  </a:t>
                      </a:r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794012"/>
                  </a:ext>
                </a:extLst>
              </a:tr>
              <a:tr h="550224">
                <a:tc>
                  <a:txBody>
                    <a:bodyPr/>
                    <a:lstStyle/>
                    <a:p>
                      <a:r>
                        <a:rPr lang="en-US" dirty="0" smtClean="0"/>
                        <a:t>Emp1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60665"/>
                  </a:ext>
                </a:extLst>
              </a:tr>
              <a:tr h="550224">
                <a:tc>
                  <a:txBody>
                    <a:bodyPr/>
                    <a:lstStyle/>
                    <a:p>
                      <a:r>
                        <a:rPr lang="en-US" dirty="0" smtClean="0"/>
                        <a:t>Emp2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02144"/>
                  </a:ext>
                </a:extLst>
              </a:tr>
              <a:tr h="550224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</a:p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85873"/>
                  </a:ext>
                </a:extLst>
              </a:tr>
              <a:tr h="5502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</a:t>
                      </a:r>
                      <a:r>
                        <a:rPr lang="en-US" baseline="0" dirty="0" smtClean="0"/>
                        <a:t>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240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8440" y="1708560"/>
              <a:ext cx="8795160" cy="3184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4120" y="1702800"/>
                <a:ext cx="8804880" cy="31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0227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49" y="1944995"/>
            <a:ext cx="5267325" cy="2933700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>
            <a:off x="5132439" y="2880853"/>
            <a:ext cx="2212257" cy="176979"/>
          </a:xfrm>
          <a:custGeom>
            <a:avLst/>
            <a:gdLst>
              <a:gd name="connsiteX0" fmla="*/ 0 w 1514167"/>
              <a:gd name="connsiteY0" fmla="*/ 786581 h 786581"/>
              <a:gd name="connsiteX1" fmla="*/ 757084 w 1514167"/>
              <a:gd name="connsiteY1" fmla="*/ 0 h 786581"/>
              <a:gd name="connsiteX2" fmla="*/ 1514167 w 1514167"/>
              <a:gd name="connsiteY2" fmla="*/ 786581 h 786581"/>
              <a:gd name="connsiteX3" fmla="*/ 0 w 1514167"/>
              <a:gd name="connsiteY3" fmla="*/ 786581 h 786581"/>
              <a:gd name="connsiteX0" fmla="*/ 0 w 806245"/>
              <a:gd name="connsiteY0" fmla="*/ 786581 h 806246"/>
              <a:gd name="connsiteX1" fmla="*/ 757084 w 806245"/>
              <a:gd name="connsiteY1" fmla="*/ 0 h 806246"/>
              <a:gd name="connsiteX2" fmla="*/ 806245 w 806245"/>
              <a:gd name="connsiteY2" fmla="*/ 806246 h 806246"/>
              <a:gd name="connsiteX3" fmla="*/ 0 w 806245"/>
              <a:gd name="connsiteY3" fmla="*/ 786581 h 806246"/>
              <a:gd name="connsiteX0" fmla="*/ 0 w 1219199"/>
              <a:gd name="connsiteY0" fmla="*/ 786581 h 816078"/>
              <a:gd name="connsiteX1" fmla="*/ 757084 w 1219199"/>
              <a:gd name="connsiteY1" fmla="*/ 0 h 816078"/>
              <a:gd name="connsiteX2" fmla="*/ 1219199 w 1219199"/>
              <a:gd name="connsiteY2" fmla="*/ 816078 h 816078"/>
              <a:gd name="connsiteX3" fmla="*/ 0 w 1219199"/>
              <a:gd name="connsiteY3" fmla="*/ 786581 h 816078"/>
              <a:gd name="connsiteX0" fmla="*/ 0 w 1219199"/>
              <a:gd name="connsiteY0" fmla="*/ 766916 h 796413"/>
              <a:gd name="connsiteX1" fmla="*/ 29497 w 1219199"/>
              <a:gd name="connsiteY1" fmla="*/ 0 h 796413"/>
              <a:gd name="connsiteX2" fmla="*/ 1219199 w 1219199"/>
              <a:gd name="connsiteY2" fmla="*/ 796413 h 796413"/>
              <a:gd name="connsiteX3" fmla="*/ 0 w 1219199"/>
              <a:gd name="connsiteY3" fmla="*/ 766916 h 796413"/>
              <a:gd name="connsiteX0" fmla="*/ 0 w 1278193"/>
              <a:gd name="connsiteY0" fmla="*/ 304800 h 796413"/>
              <a:gd name="connsiteX1" fmla="*/ 88491 w 1278193"/>
              <a:gd name="connsiteY1" fmla="*/ 0 h 796413"/>
              <a:gd name="connsiteX2" fmla="*/ 1278193 w 1278193"/>
              <a:gd name="connsiteY2" fmla="*/ 796413 h 796413"/>
              <a:gd name="connsiteX3" fmla="*/ 0 w 1278193"/>
              <a:gd name="connsiteY3" fmla="*/ 304800 h 796413"/>
              <a:gd name="connsiteX0" fmla="*/ 0 w 2271251"/>
              <a:gd name="connsiteY0" fmla="*/ 304800 h 304800"/>
              <a:gd name="connsiteX1" fmla="*/ 88491 w 2271251"/>
              <a:gd name="connsiteY1" fmla="*/ 0 h 304800"/>
              <a:gd name="connsiteX2" fmla="*/ 2271251 w 2271251"/>
              <a:gd name="connsiteY2" fmla="*/ 78658 h 304800"/>
              <a:gd name="connsiteX3" fmla="*/ 0 w 2271251"/>
              <a:gd name="connsiteY3" fmla="*/ 304800 h 304800"/>
              <a:gd name="connsiteX0" fmla="*/ 0 w 2271251"/>
              <a:gd name="connsiteY0" fmla="*/ 304800 h 304800"/>
              <a:gd name="connsiteX1" fmla="*/ 49162 w 2271251"/>
              <a:gd name="connsiteY1" fmla="*/ 0 h 304800"/>
              <a:gd name="connsiteX2" fmla="*/ 2271251 w 2271251"/>
              <a:gd name="connsiteY2" fmla="*/ 78658 h 304800"/>
              <a:gd name="connsiteX3" fmla="*/ 0 w 2271251"/>
              <a:gd name="connsiteY3" fmla="*/ 304800 h 304800"/>
              <a:gd name="connsiteX0" fmla="*/ 9832 w 2222089"/>
              <a:gd name="connsiteY0" fmla="*/ 304800 h 304800"/>
              <a:gd name="connsiteX1" fmla="*/ 0 w 2222089"/>
              <a:gd name="connsiteY1" fmla="*/ 0 h 304800"/>
              <a:gd name="connsiteX2" fmla="*/ 2222089 w 2222089"/>
              <a:gd name="connsiteY2" fmla="*/ 78658 h 304800"/>
              <a:gd name="connsiteX3" fmla="*/ 9832 w 2222089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89" h="304800">
                <a:moveTo>
                  <a:pt x="9832" y="304800"/>
                </a:moveTo>
                <a:lnTo>
                  <a:pt x="0" y="0"/>
                </a:lnTo>
                <a:lnTo>
                  <a:pt x="2222089" y="78658"/>
                </a:lnTo>
                <a:lnTo>
                  <a:pt x="9832" y="304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54680" y="951120"/>
              <a:ext cx="6060240" cy="24346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080" y="946080"/>
                <a:ext cx="6066720" cy="24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2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65612" y="235702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520888" y="203169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 flipV="1">
            <a:off x="1042360" y="2347389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3437" y="2102819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658264" y="40079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4610" y="403406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2" name="Straight Connector 11"/>
          <p:cNvCxnSpPr>
            <a:stCxn id="11" idx="6"/>
            <a:endCxn id="10" idx="2"/>
          </p:cNvCxnSpPr>
          <p:nvPr/>
        </p:nvCxnSpPr>
        <p:spPr>
          <a:xfrm flipV="1">
            <a:off x="1091358" y="4323613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"/>
            <a:endCxn id="10" idx="2"/>
          </p:cNvCxnSpPr>
          <p:nvPr/>
        </p:nvCxnSpPr>
        <p:spPr>
          <a:xfrm>
            <a:off x="1042360" y="2672718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123097" y="318246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7" idx="6"/>
            <a:endCxn id="14" idx="2"/>
          </p:cNvCxnSpPr>
          <p:nvPr/>
        </p:nvCxnSpPr>
        <p:spPr>
          <a:xfrm>
            <a:off x="3297636" y="2347389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6"/>
            <a:endCxn id="14" idx="2"/>
          </p:cNvCxnSpPr>
          <p:nvPr/>
        </p:nvCxnSpPr>
        <p:spPr>
          <a:xfrm flipV="1">
            <a:off x="3435012" y="3498165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6"/>
            <a:endCxn id="7" idx="2"/>
          </p:cNvCxnSpPr>
          <p:nvPr/>
        </p:nvCxnSpPr>
        <p:spPr>
          <a:xfrm flipV="1">
            <a:off x="1091358" y="2347389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14610" y="56849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9" name="Straight Connector 18"/>
          <p:cNvCxnSpPr>
            <a:stCxn id="18" idx="7"/>
            <a:endCxn id="7" idx="2"/>
          </p:cNvCxnSpPr>
          <p:nvPr/>
        </p:nvCxnSpPr>
        <p:spPr>
          <a:xfrm flipV="1">
            <a:off x="977606" y="2347389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6"/>
            <a:endCxn id="10" idx="2"/>
          </p:cNvCxnSpPr>
          <p:nvPr/>
        </p:nvCxnSpPr>
        <p:spPr>
          <a:xfrm flipV="1">
            <a:off x="1091358" y="4323613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636831" y="570437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2" name="Straight Connector 21"/>
          <p:cNvCxnSpPr>
            <a:stCxn id="21" idx="6"/>
            <a:endCxn id="14" idx="2"/>
          </p:cNvCxnSpPr>
          <p:nvPr/>
        </p:nvCxnSpPr>
        <p:spPr>
          <a:xfrm flipV="1">
            <a:off x="3413579" y="3498165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5252020" y="332118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2658815" y="218004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781056" y="414663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64005" y="4075171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7010" y="372622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97302" y="2881372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7025" y="527656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04644" y="5855048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32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72708" y="570437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84656" y="381104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81713" y="2087100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575" y="2600228"/>
            <a:ext cx="3800475" cy="34004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697505" y="166356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318815" y="28813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815233" y="366473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398491" y="3283447"/>
            <a:ext cx="59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yhat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14" idx="6"/>
            <a:endCxn id="41" idx="1"/>
          </p:cNvCxnSpPr>
          <p:nvPr/>
        </p:nvCxnSpPr>
        <p:spPr>
          <a:xfrm flipV="1">
            <a:off x="5899845" y="3468113"/>
            <a:ext cx="498646" cy="30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30575" y="1263734"/>
            <a:ext cx="4157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Product of Small Numbers is….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 very Small Number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3" name="Ink 42"/>
              <p14:cNvContentPartPr/>
              <p14:nvPr/>
            </p14:nvContentPartPr>
            <p14:xfrm>
              <a:off x="1121040" y="2504160"/>
              <a:ext cx="10622520" cy="371592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4200" y="2497320"/>
                <a:ext cx="10638000" cy="37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7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8761" y="1415845"/>
            <a:ext cx="29497" cy="4168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9097" y="5604387"/>
            <a:ext cx="83672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93290" y="1641987"/>
            <a:ext cx="9144000" cy="3100808"/>
          </a:xfrm>
          <a:custGeom>
            <a:avLst/>
            <a:gdLst>
              <a:gd name="connsiteX0" fmla="*/ 0 w 9144000"/>
              <a:gd name="connsiteY0" fmla="*/ 1504336 h 3100808"/>
              <a:gd name="connsiteX1" fmla="*/ 924233 w 9144000"/>
              <a:gd name="connsiteY1" fmla="*/ 353961 h 3100808"/>
              <a:gd name="connsiteX2" fmla="*/ 1553497 w 9144000"/>
              <a:gd name="connsiteY2" fmla="*/ 98323 h 3100808"/>
              <a:gd name="connsiteX3" fmla="*/ 2153265 w 9144000"/>
              <a:gd name="connsiteY3" fmla="*/ 521110 h 3100808"/>
              <a:gd name="connsiteX4" fmla="*/ 2507226 w 9144000"/>
              <a:gd name="connsiteY4" fmla="*/ 1219200 h 3100808"/>
              <a:gd name="connsiteX5" fmla="*/ 2674375 w 9144000"/>
              <a:gd name="connsiteY5" fmla="*/ 1661652 h 3100808"/>
              <a:gd name="connsiteX6" fmla="*/ 2969342 w 9144000"/>
              <a:gd name="connsiteY6" fmla="*/ 1789471 h 3100808"/>
              <a:gd name="connsiteX7" fmla="*/ 3352800 w 9144000"/>
              <a:gd name="connsiteY7" fmla="*/ 1504336 h 3100808"/>
              <a:gd name="connsiteX8" fmla="*/ 3470787 w 9144000"/>
              <a:gd name="connsiteY8" fmla="*/ 1229032 h 3100808"/>
              <a:gd name="connsiteX9" fmla="*/ 3549445 w 9144000"/>
              <a:gd name="connsiteY9" fmla="*/ 1042219 h 3100808"/>
              <a:gd name="connsiteX10" fmla="*/ 3834581 w 9144000"/>
              <a:gd name="connsiteY10" fmla="*/ 589936 h 3100808"/>
              <a:gd name="connsiteX11" fmla="*/ 4257368 w 9144000"/>
              <a:gd name="connsiteY11" fmla="*/ 914400 h 3100808"/>
              <a:gd name="connsiteX12" fmla="*/ 4385187 w 9144000"/>
              <a:gd name="connsiteY12" fmla="*/ 1258529 h 3100808"/>
              <a:gd name="connsiteX13" fmla="*/ 4375355 w 9144000"/>
              <a:gd name="connsiteY13" fmla="*/ 1632155 h 3100808"/>
              <a:gd name="connsiteX14" fmla="*/ 4572000 w 9144000"/>
              <a:gd name="connsiteY14" fmla="*/ 2349910 h 3100808"/>
              <a:gd name="connsiteX15" fmla="*/ 4788310 w 9144000"/>
              <a:gd name="connsiteY15" fmla="*/ 2674374 h 3100808"/>
              <a:gd name="connsiteX16" fmla="*/ 5014452 w 9144000"/>
              <a:gd name="connsiteY16" fmla="*/ 2880852 h 3100808"/>
              <a:gd name="connsiteX17" fmla="*/ 5388078 w 9144000"/>
              <a:gd name="connsiteY17" fmla="*/ 3087329 h 3100808"/>
              <a:gd name="connsiteX18" fmla="*/ 5614220 w 9144000"/>
              <a:gd name="connsiteY18" fmla="*/ 3048000 h 3100808"/>
              <a:gd name="connsiteX19" fmla="*/ 5909187 w 9144000"/>
              <a:gd name="connsiteY19" fmla="*/ 2782529 h 3100808"/>
              <a:gd name="connsiteX20" fmla="*/ 6037007 w 9144000"/>
              <a:gd name="connsiteY20" fmla="*/ 2546555 h 3100808"/>
              <a:gd name="connsiteX21" fmla="*/ 6282813 w 9144000"/>
              <a:gd name="connsiteY21" fmla="*/ 1818968 h 3100808"/>
              <a:gd name="connsiteX22" fmla="*/ 6430297 w 9144000"/>
              <a:gd name="connsiteY22" fmla="*/ 1396181 h 3100808"/>
              <a:gd name="connsiteX23" fmla="*/ 6931742 w 9144000"/>
              <a:gd name="connsiteY23" fmla="*/ 1700981 h 3100808"/>
              <a:gd name="connsiteX24" fmla="*/ 6971071 w 9144000"/>
              <a:gd name="connsiteY24" fmla="*/ 1897626 h 3100808"/>
              <a:gd name="connsiteX25" fmla="*/ 7266039 w 9144000"/>
              <a:gd name="connsiteY25" fmla="*/ 2438400 h 3100808"/>
              <a:gd name="connsiteX26" fmla="*/ 7325033 w 9144000"/>
              <a:gd name="connsiteY26" fmla="*/ 2487561 h 3100808"/>
              <a:gd name="connsiteX27" fmla="*/ 7600336 w 9144000"/>
              <a:gd name="connsiteY27" fmla="*/ 2703871 h 3100808"/>
              <a:gd name="connsiteX28" fmla="*/ 7895304 w 9144000"/>
              <a:gd name="connsiteY28" fmla="*/ 2182761 h 3100808"/>
              <a:gd name="connsiteX29" fmla="*/ 8062452 w 9144000"/>
              <a:gd name="connsiteY29" fmla="*/ 737419 h 3100808"/>
              <a:gd name="connsiteX30" fmla="*/ 8750710 w 9144000"/>
              <a:gd name="connsiteY30" fmla="*/ 147484 h 3100808"/>
              <a:gd name="connsiteX31" fmla="*/ 9144000 w 9144000"/>
              <a:gd name="connsiteY31" fmla="*/ 0 h 310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44000" h="3100808">
                <a:moveTo>
                  <a:pt x="0" y="1504336"/>
                </a:moveTo>
                <a:cubicBezTo>
                  <a:pt x="332658" y="1046316"/>
                  <a:pt x="665317" y="588296"/>
                  <a:pt x="924233" y="353961"/>
                </a:cubicBezTo>
                <a:cubicBezTo>
                  <a:pt x="1183149" y="119625"/>
                  <a:pt x="1348658" y="70465"/>
                  <a:pt x="1553497" y="98323"/>
                </a:cubicBezTo>
                <a:cubicBezTo>
                  <a:pt x="1758336" y="126181"/>
                  <a:pt x="1994310" y="334297"/>
                  <a:pt x="2153265" y="521110"/>
                </a:cubicBezTo>
                <a:cubicBezTo>
                  <a:pt x="2312220" y="707923"/>
                  <a:pt x="2420374" y="1029110"/>
                  <a:pt x="2507226" y="1219200"/>
                </a:cubicBezTo>
                <a:cubicBezTo>
                  <a:pt x="2594078" y="1409290"/>
                  <a:pt x="2597356" y="1566607"/>
                  <a:pt x="2674375" y="1661652"/>
                </a:cubicBezTo>
                <a:cubicBezTo>
                  <a:pt x="2751394" y="1756697"/>
                  <a:pt x="2856271" y="1815690"/>
                  <a:pt x="2969342" y="1789471"/>
                </a:cubicBezTo>
                <a:cubicBezTo>
                  <a:pt x="3082413" y="1763252"/>
                  <a:pt x="3269226" y="1597742"/>
                  <a:pt x="3352800" y="1504336"/>
                </a:cubicBezTo>
                <a:cubicBezTo>
                  <a:pt x="3436374" y="1410930"/>
                  <a:pt x="3438013" y="1306051"/>
                  <a:pt x="3470787" y="1229032"/>
                </a:cubicBezTo>
                <a:cubicBezTo>
                  <a:pt x="3503561" y="1152012"/>
                  <a:pt x="3488813" y="1148735"/>
                  <a:pt x="3549445" y="1042219"/>
                </a:cubicBezTo>
                <a:cubicBezTo>
                  <a:pt x="3610077" y="935703"/>
                  <a:pt x="3716594" y="611239"/>
                  <a:pt x="3834581" y="589936"/>
                </a:cubicBezTo>
                <a:cubicBezTo>
                  <a:pt x="3952568" y="568633"/>
                  <a:pt x="4165600" y="802968"/>
                  <a:pt x="4257368" y="914400"/>
                </a:cubicBezTo>
                <a:cubicBezTo>
                  <a:pt x="4349136" y="1025832"/>
                  <a:pt x="4365523" y="1138903"/>
                  <a:pt x="4385187" y="1258529"/>
                </a:cubicBezTo>
                <a:cubicBezTo>
                  <a:pt x="4404851" y="1378155"/>
                  <a:pt x="4344220" y="1450258"/>
                  <a:pt x="4375355" y="1632155"/>
                </a:cubicBezTo>
                <a:cubicBezTo>
                  <a:pt x="4406490" y="1814052"/>
                  <a:pt x="4503174" y="2176207"/>
                  <a:pt x="4572000" y="2349910"/>
                </a:cubicBezTo>
                <a:cubicBezTo>
                  <a:pt x="4640826" y="2523613"/>
                  <a:pt x="4714568" y="2585884"/>
                  <a:pt x="4788310" y="2674374"/>
                </a:cubicBezTo>
                <a:cubicBezTo>
                  <a:pt x="4862052" y="2762864"/>
                  <a:pt x="4914491" y="2812026"/>
                  <a:pt x="5014452" y="2880852"/>
                </a:cubicBezTo>
                <a:cubicBezTo>
                  <a:pt x="5114413" y="2949678"/>
                  <a:pt x="5288117" y="3059471"/>
                  <a:pt x="5388078" y="3087329"/>
                </a:cubicBezTo>
                <a:cubicBezTo>
                  <a:pt x="5488039" y="3115187"/>
                  <a:pt x="5527369" y="3098800"/>
                  <a:pt x="5614220" y="3048000"/>
                </a:cubicBezTo>
                <a:cubicBezTo>
                  <a:pt x="5701071" y="2997200"/>
                  <a:pt x="5838723" y="2866103"/>
                  <a:pt x="5909187" y="2782529"/>
                </a:cubicBezTo>
                <a:cubicBezTo>
                  <a:pt x="5979652" y="2698955"/>
                  <a:pt x="5974736" y="2707149"/>
                  <a:pt x="6037007" y="2546555"/>
                </a:cubicBezTo>
                <a:cubicBezTo>
                  <a:pt x="6099278" y="2385961"/>
                  <a:pt x="6217265" y="2010697"/>
                  <a:pt x="6282813" y="1818968"/>
                </a:cubicBezTo>
                <a:cubicBezTo>
                  <a:pt x="6348361" y="1627239"/>
                  <a:pt x="6322142" y="1415845"/>
                  <a:pt x="6430297" y="1396181"/>
                </a:cubicBezTo>
                <a:cubicBezTo>
                  <a:pt x="6538452" y="1376517"/>
                  <a:pt x="6841613" y="1617407"/>
                  <a:pt x="6931742" y="1700981"/>
                </a:cubicBezTo>
                <a:cubicBezTo>
                  <a:pt x="7021871" y="1784555"/>
                  <a:pt x="6915355" y="1774723"/>
                  <a:pt x="6971071" y="1897626"/>
                </a:cubicBezTo>
                <a:cubicBezTo>
                  <a:pt x="7026787" y="2020529"/>
                  <a:pt x="7207045" y="2340078"/>
                  <a:pt x="7266039" y="2438400"/>
                </a:cubicBezTo>
                <a:cubicBezTo>
                  <a:pt x="7325033" y="2536722"/>
                  <a:pt x="7325033" y="2487561"/>
                  <a:pt x="7325033" y="2487561"/>
                </a:cubicBezTo>
                <a:cubicBezTo>
                  <a:pt x="7380749" y="2531806"/>
                  <a:pt x="7505291" y="2754671"/>
                  <a:pt x="7600336" y="2703871"/>
                </a:cubicBezTo>
                <a:cubicBezTo>
                  <a:pt x="7695381" y="2653071"/>
                  <a:pt x="7818285" y="2510503"/>
                  <a:pt x="7895304" y="2182761"/>
                </a:cubicBezTo>
                <a:cubicBezTo>
                  <a:pt x="7972323" y="1855019"/>
                  <a:pt x="7919884" y="1076632"/>
                  <a:pt x="8062452" y="737419"/>
                </a:cubicBezTo>
                <a:cubicBezTo>
                  <a:pt x="8205020" y="398206"/>
                  <a:pt x="8570452" y="270387"/>
                  <a:pt x="8750710" y="147484"/>
                </a:cubicBezTo>
                <a:cubicBezTo>
                  <a:pt x="8930968" y="24581"/>
                  <a:pt x="9037484" y="12290"/>
                  <a:pt x="914400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04387" y="4742795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3062748" y="3468566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7737987" y="4377097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79787" y="4584451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4774" y="5208733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9103" y="58162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Global Minima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84920" y="1327680"/>
              <a:ext cx="1106640" cy="2195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7720" y="1320840"/>
                <a:ext cx="1122120" cy="22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8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Vanishing </a:t>
            </a:r>
            <a:r>
              <a:rPr lang="en-US" dirty="0" smtClean="0"/>
              <a:t>Gradient: Solution</a:t>
            </a:r>
            <a:br>
              <a:rPr lang="en-US" dirty="0" smtClean="0"/>
            </a:br>
            <a:r>
              <a:rPr lang="en-US" dirty="0" smtClean="0"/>
              <a:t>Activation Function: </a:t>
            </a:r>
            <a:r>
              <a:rPr lang="en-US" dirty="0" err="1" smtClean="0"/>
              <a:t>Tanh</a:t>
            </a:r>
            <a:endParaRPr lang="en-US" dirty="0"/>
          </a:p>
        </p:txBody>
      </p:sp>
      <p:pic>
        <p:nvPicPr>
          <p:cNvPr id="1026" name="Picture 2" descr="What is the range of tanh activation function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3" y="2141637"/>
            <a:ext cx="6492366" cy="378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tivation Functions in Neural Networks [12 Types &amp; Use Cases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569" y="1748350"/>
            <a:ext cx="3895315" cy="36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315600" y="152280"/>
              <a:ext cx="7205040" cy="5903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8040" y="145800"/>
                <a:ext cx="7215120" cy="59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Vanishing </a:t>
            </a:r>
            <a:r>
              <a:rPr lang="en-US" dirty="0" smtClean="0"/>
              <a:t>Gradient: Solution</a:t>
            </a:r>
            <a:br>
              <a:rPr lang="en-US" dirty="0" smtClean="0"/>
            </a:br>
            <a:r>
              <a:rPr lang="en-US" dirty="0" smtClean="0"/>
              <a:t>Activation Function: </a:t>
            </a:r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2052" name="Picture 4" descr="ReLU function graph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0" y="1790597"/>
            <a:ext cx="52006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rehensive synthesis of the main activation functions pros and cons | by  Sebai Dorsaf | Analytics Vidhya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29761" r="60320" b="9049"/>
          <a:stretch/>
        </p:blipFill>
        <p:spPr bwMode="auto">
          <a:xfrm>
            <a:off x="7331841" y="2789775"/>
            <a:ext cx="3183759" cy="166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86080" y="1181520"/>
              <a:ext cx="5391360" cy="4948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0680" y="1175400"/>
                <a:ext cx="5403240" cy="49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9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Summary: Activation Functions</a:t>
            </a:r>
            <a:endParaRPr lang="en-US" dirty="0"/>
          </a:p>
        </p:txBody>
      </p:sp>
      <p:pic>
        <p:nvPicPr>
          <p:cNvPr id="2050" name="Picture 2" descr="Introduction to Different Activation Functions for Deep Learning | by  Shruti Jadon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9" r="50341"/>
          <a:stretch/>
        </p:blipFill>
        <p:spPr bwMode="auto">
          <a:xfrm>
            <a:off x="2308840" y="1325563"/>
            <a:ext cx="6294385" cy="54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03920" y="1316520"/>
              <a:ext cx="4632120" cy="5189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8520" y="1311120"/>
                <a:ext cx="4642920" cy="51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5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Predicting Species of Iris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011960" y="4256280"/>
              <a:ext cx="3249720" cy="877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920" y="4251600"/>
                <a:ext cx="3259080" cy="8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3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66"/>
            <a:ext cx="10515600" cy="1325563"/>
          </a:xfrm>
        </p:spPr>
        <p:txBody>
          <a:bodyPr/>
          <a:lstStyle/>
          <a:p>
            <a:r>
              <a:rPr lang="en-US" dirty="0" smtClean="0"/>
              <a:t>Architect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72200" y="153256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32165" y="173672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7851" y="252927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2200" y="246918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93443" y="536209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37582" y="554974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3170092" y="188507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170092" y="266073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137582" y="118736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685638" y="333238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X3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85638" y="434434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074418" y="324696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090104" y="403951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3212345" y="339531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3212345" y="417097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0104" y="475720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3212345" y="488866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579972" y="2529272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595658" y="3321818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685389" y="6342294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7" name="Freeform 56"/>
          <p:cNvSpPr/>
          <p:nvPr/>
        </p:nvSpPr>
        <p:spPr>
          <a:xfrm>
            <a:off x="5717899" y="2611887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5717899" y="3387548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22225" y="4039510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37911" y="4832056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5760152" y="4122125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5760152" y="4897786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637911" y="5549748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5760152" y="5615478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02797" y="387778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518483" y="1180324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5640724" y="470393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>
            <a:off x="5640724" y="1246054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545050" y="1898016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5682977" y="1980631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8110526" y="220372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126212" y="299627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/>
          <p:cNvSpPr/>
          <p:nvPr/>
        </p:nvSpPr>
        <p:spPr>
          <a:xfrm>
            <a:off x="8248453" y="23520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>
            <a:off x="8248453" y="31277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8152779" y="371396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8290706" y="386231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110526" y="152561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504790" y="-4924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p:cxnSp>
        <p:nvCxnSpPr>
          <p:cNvPr id="100" name="Straight Arrow Connector 99"/>
          <p:cNvCxnSpPr>
            <a:stCxn id="4" idx="6"/>
            <a:endCxn id="5" idx="2"/>
          </p:cNvCxnSpPr>
          <p:nvPr/>
        </p:nvCxnSpPr>
        <p:spPr>
          <a:xfrm>
            <a:off x="1448948" y="1848263"/>
            <a:ext cx="1583217" cy="20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" idx="6"/>
            <a:endCxn id="7" idx="2"/>
          </p:cNvCxnSpPr>
          <p:nvPr/>
        </p:nvCxnSpPr>
        <p:spPr>
          <a:xfrm>
            <a:off x="1448948" y="1848263"/>
            <a:ext cx="1598903" cy="996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" idx="6"/>
            <a:endCxn id="48" idx="2"/>
          </p:cNvCxnSpPr>
          <p:nvPr/>
        </p:nvCxnSpPr>
        <p:spPr>
          <a:xfrm>
            <a:off x="1448948" y="1848263"/>
            <a:ext cx="1625470" cy="171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" idx="6"/>
            <a:endCxn id="49" idx="2"/>
          </p:cNvCxnSpPr>
          <p:nvPr/>
        </p:nvCxnSpPr>
        <p:spPr>
          <a:xfrm>
            <a:off x="1448948" y="1848263"/>
            <a:ext cx="1641156" cy="250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4" idx="6"/>
            <a:endCxn id="52" idx="2"/>
          </p:cNvCxnSpPr>
          <p:nvPr/>
        </p:nvCxnSpPr>
        <p:spPr>
          <a:xfrm>
            <a:off x="1448948" y="1848263"/>
            <a:ext cx="1641156" cy="322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" idx="6"/>
            <a:endCxn id="5" idx="2"/>
          </p:cNvCxnSpPr>
          <p:nvPr/>
        </p:nvCxnSpPr>
        <p:spPr>
          <a:xfrm flipV="1">
            <a:off x="1448948" y="2052422"/>
            <a:ext cx="1583217" cy="73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8" idx="6"/>
            <a:endCxn id="7" idx="2"/>
          </p:cNvCxnSpPr>
          <p:nvPr/>
        </p:nvCxnSpPr>
        <p:spPr>
          <a:xfrm>
            <a:off x="1448948" y="2784879"/>
            <a:ext cx="1598903" cy="6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" idx="6"/>
            <a:endCxn id="48" idx="2"/>
          </p:cNvCxnSpPr>
          <p:nvPr/>
        </p:nvCxnSpPr>
        <p:spPr>
          <a:xfrm>
            <a:off x="1448948" y="2784879"/>
            <a:ext cx="1625470" cy="77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" idx="6"/>
            <a:endCxn id="49" idx="2"/>
          </p:cNvCxnSpPr>
          <p:nvPr/>
        </p:nvCxnSpPr>
        <p:spPr>
          <a:xfrm>
            <a:off x="1448948" y="2784879"/>
            <a:ext cx="1641156" cy="157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" idx="6"/>
            <a:endCxn id="52" idx="2"/>
          </p:cNvCxnSpPr>
          <p:nvPr/>
        </p:nvCxnSpPr>
        <p:spPr>
          <a:xfrm>
            <a:off x="1448948" y="2784879"/>
            <a:ext cx="1641156" cy="228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46" idx="6"/>
            <a:endCxn id="5" idx="2"/>
          </p:cNvCxnSpPr>
          <p:nvPr/>
        </p:nvCxnSpPr>
        <p:spPr>
          <a:xfrm flipV="1">
            <a:off x="1462386" y="2052422"/>
            <a:ext cx="1569779" cy="159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46" idx="6"/>
            <a:endCxn id="7" idx="2"/>
          </p:cNvCxnSpPr>
          <p:nvPr/>
        </p:nvCxnSpPr>
        <p:spPr>
          <a:xfrm flipV="1">
            <a:off x="1462386" y="2844968"/>
            <a:ext cx="1585465" cy="803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46" idx="6"/>
            <a:endCxn id="48" idx="2"/>
          </p:cNvCxnSpPr>
          <p:nvPr/>
        </p:nvCxnSpPr>
        <p:spPr>
          <a:xfrm flipV="1">
            <a:off x="1462386" y="3562660"/>
            <a:ext cx="1612032" cy="8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46" idx="6"/>
            <a:endCxn id="49" idx="2"/>
          </p:cNvCxnSpPr>
          <p:nvPr/>
        </p:nvCxnSpPr>
        <p:spPr>
          <a:xfrm>
            <a:off x="1462386" y="3648081"/>
            <a:ext cx="1627718" cy="70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46" idx="6"/>
            <a:endCxn id="52" idx="2"/>
          </p:cNvCxnSpPr>
          <p:nvPr/>
        </p:nvCxnSpPr>
        <p:spPr>
          <a:xfrm>
            <a:off x="1462386" y="3648081"/>
            <a:ext cx="1627718" cy="142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47" idx="6"/>
            <a:endCxn id="5" idx="2"/>
          </p:cNvCxnSpPr>
          <p:nvPr/>
        </p:nvCxnSpPr>
        <p:spPr>
          <a:xfrm flipV="1">
            <a:off x="1462386" y="2052422"/>
            <a:ext cx="1569779" cy="2607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7" idx="6"/>
            <a:endCxn id="7" idx="2"/>
          </p:cNvCxnSpPr>
          <p:nvPr/>
        </p:nvCxnSpPr>
        <p:spPr>
          <a:xfrm flipV="1">
            <a:off x="1462386" y="2844968"/>
            <a:ext cx="1585465" cy="181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47" idx="6"/>
            <a:endCxn id="48" idx="2"/>
          </p:cNvCxnSpPr>
          <p:nvPr/>
        </p:nvCxnSpPr>
        <p:spPr>
          <a:xfrm flipV="1">
            <a:off x="1462386" y="3562660"/>
            <a:ext cx="1612032" cy="109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47" idx="6"/>
            <a:endCxn id="49" idx="2"/>
          </p:cNvCxnSpPr>
          <p:nvPr/>
        </p:nvCxnSpPr>
        <p:spPr>
          <a:xfrm flipV="1">
            <a:off x="1462386" y="4355206"/>
            <a:ext cx="1627718" cy="30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7" idx="6"/>
            <a:endCxn id="52" idx="2"/>
          </p:cNvCxnSpPr>
          <p:nvPr/>
        </p:nvCxnSpPr>
        <p:spPr>
          <a:xfrm>
            <a:off x="1462386" y="4660037"/>
            <a:ext cx="1627718" cy="412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6"/>
            <a:endCxn id="5" idx="2"/>
          </p:cNvCxnSpPr>
          <p:nvPr/>
        </p:nvCxnSpPr>
        <p:spPr>
          <a:xfrm flipV="1">
            <a:off x="1470191" y="2052422"/>
            <a:ext cx="1561974" cy="362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5" idx="6"/>
            <a:endCxn id="7" idx="2"/>
          </p:cNvCxnSpPr>
          <p:nvPr/>
        </p:nvCxnSpPr>
        <p:spPr>
          <a:xfrm flipV="1">
            <a:off x="1470191" y="2844968"/>
            <a:ext cx="1577660" cy="283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5" idx="6"/>
            <a:endCxn id="48" idx="2"/>
          </p:cNvCxnSpPr>
          <p:nvPr/>
        </p:nvCxnSpPr>
        <p:spPr>
          <a:xfrm flipV="1">
            <a:off x="1470191" y="3562660"/>
            <a:ext cx="1604227" cy="211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5" idx="6"/>
            <a:endCxn id="49" idx="2"/>
          </p:cNvCxnSpPr>
          <p:nvPr/>
        </p:nvCxnSpPr>
        <p:spPr>
          <a:xfrm flipV="1">
            <a:off x="1470191" y="4355206"/>
            <a:ext cx="1619913" cy="132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5" idx="6"/>
            <a:endCxn id="52" idx="2"/>
          </p:cNvCxnSpPr>
          <p:nvPr/>
        </p:nvCxnSpPr>
        <p:spPr>
          <a:xfrm flipV="1">
            <a:off x="1470191" y="5072898"/>
            <a:ext cx="1619913" cy="60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ight Arrow 152"/>
          <p:cNvSpPr/>
          <p:nvPr/>
        </p:nvSpPr>
        <p:spPr>
          <a:xfrm>
            <a:off x="8887274" y="2375527"/>
            <a:ext cx="873234" cy="307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/>
          <p:cNvSpPr/>
          <p:nvPr/>
        </p:nvSpPr>
        <p:spPr>
          <a:xfrm>
            <a:off x="8887274" y="3158439"/>
            <a:ext cx="873234" cy="307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>
            <a:off x="8933511" y="3862313"/>
            <a:ext cx="873234" cy="307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9893015" y="234969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9902619" y="31200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P(B)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9950954" y="3803612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P(C)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9" name="Ink 158"/>
              <p14:cNvContentPartPr/>
              <p14:nvPr/>
            </p14:nvContentPartPr>
            <p14:xfrm>
              <a:off x="974520" y="186840"/>
              <a:ext cx="10281600" cy="641880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120" y="178920"/>
                <a:ext cx="10290600" cy="64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5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 am </a:t>
            </a:r>
            <a:r>
              <a:rPr lang="en-US" dirty="0" err="1" smtClean="0"/>
              <a:t>Sajjad</a:t>
            </a:r>
            <a:r>
              <a:rPr lang="en-US" dirty="0"/>
              <a:t> </a:t>
            </a:r>
            <a:r>
              <a:rPr lang="en-US" dirty="0" smtClean="0"/>
              <a:t>M.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 have Over </a:t>
            </a:r>
            <a:r>
              <a:rPr lang="en-US" b="1" dirty="0" smtClean="0">
                <a:solidFill>
                  <a:srgbClr val="FF0000"/>
                </a:solidFill>
              </a:rPr>
              <a:t>5 Years</a:t>
            </a:r>
            <a:r>
              <a:rPr lang="en-US" dirty="0" smtClean="0"/>
              <a:t> of Teaching Experience in University.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 have worked on a lot of </a:t>
            </a:r>
            <a:r>
              <a:rPr lang="en-US" b="1" dirty="0" smtClean="0">
                <a:solidFill>
                  <a:srgbClr val="FF0000"/>
                </a:solidFill>
              </a:rPr>
              <a:t>Industrial Projects</a:t>
            </a:r>
            <a:r>
              <a:rPr lang="en-US" dirty="0" smtClean="0"/>
              <a:t> as well.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My Area of Interest is Data Science and Deep Learning.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 have been working with </a:t>
            </a:r>
            <a:r>
              <a:rPr lang="en-US" b="1" dirty="0" smtClean="0">
                <a:solidFill>
                  <a:srgbClr val="FF0000"/>
                </a:solidFill>
              </a:rPr>
              <a:t>Python</a:t>
            </a:r>
            <a:r>
              <a:rPr lang="en-US" dirty="0" smtClean="0"/>
              <a:t> for over 7 years now.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Here is my email address: </a:t>
            </a:r>
            <a:r>
              <a:rPr lang="en-US" dirty="0" smtClean="0">
                <a:hlinkClick r:id="rId2"/>
              </a:rPr>
              <a:t>sajjad.Mustafa@aisciences.ai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9651"/>
            <a:ext cx="314386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Introducing the Problem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Initial Solution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N-Dimensional Space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Perceptron vs Human Brain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Perceptron Training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Linear Solutions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Non-Linear Solutions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Error Functions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Sigmoid</a:t>
            </a:r>
          </a:p>
          <a:p>
            <a:pPr>
              <a:lnSpc>
                <a:spcPct val="100000"/>
              </a:lnSpc>
            </a:pPr>
            <a:endParaRPr lang="en-US" sz="2000" dirty="0" smtClean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919019" y="2035277"/>
            <a:ext cx="184731" cy="400110"/>
          </a:xfrm>
          <a:prstGeom prst="rect">
            <a:avLst/>
          </a:prstGeom>
          <a:noFill/>
          <a:ln>
            <a:solidFill>
              <a:srgbClr val="F5F5F5"/>
            </a:solidFill>
          </a:ln>
        </p:spPr>
        <p:txBody>
          <a:bodyPr wrap="none" rtlCol="0">
            <a:spAutoFit/>
          </a:bodyPr>
          <a:lstStyle/>
          <a:p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8207" y="1640170"/>
            <a:ext cx="280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06FBA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Logistic Regression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Multiclass </a:t>
            </a:r>
            <a:r>
              <a:rPr lang="en-US" sz="2000" dirty="0" smtClean="0"/>
              <a:t>Classification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Multiclass Classification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/>
              <a:t>Softmax</a:t>
            </a:r>
            <a:endParaRPr lang="en-US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One Hot Encoding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Cross Entropy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Gradient Decent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Deep Neural </a:t>
            </a:r>
            <a:r>
              <a:rPr lang="en-US" sz="2000" dirty="0" err="1" smtClean="0"/>
              <a:t>Netwoks</a:t>
            </a:r>
            <a:endParaRPr lang="en-US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Feed Forward</a:t>
            </a:r>
          </a:p>
          <a:p>
            <a:pPr>
              <a:lnSpc>
                <a:spcPct val="100000"/>
              </a:lnSpc>
            </a:pPr>
            <a:endParaRPr lang="en-US" sz="2000" dirty="0" smtClean="0"/>
          </a:p>
          <a:p>
            <a:pPr>
              <a:lnSpc>
                <a:spcPct val="100000"/>
              </a:lnSpc>
            </a:pPr>
            <a:endParaRPr lang="en-US" sz="2000" dirty="0" smtClean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40935" y="1698703"/>
            <a:ext cx="41807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06FBA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Back Propagation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Optimizations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Underfitting</a:t>
            </a:r>
            <a:r>
              <a:rPr lang="en-US" sz="2000" dirty="0"/>
              <a:t>/Overfitting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Early Stopping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Regularization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Dropout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Vanishing </a:t>
            </a:r>
            <a:r>
              <a:rPr lang="en-US" sz="2000" dirty="0" smtClean="0"/>
              <a:t>Gradient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rgbClr val="043C4F"/>
                </a:solidFill>
              </a:rPr>
              <a:t>Final Project</a:t>
            </a:r>
            <a:endParaRPr lang="en-US" sz="3200" b="1" dirty="0">
              <a:solidFill>
                <a:srgbClr val="043C4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72120" y="199080"/>
              <a:ext cx="10248120" cy="5494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720" y="192960"/>
                <a:ext cx="10259280" cy="55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119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66683" y="211393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366683" y="366743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66683" y="5619136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252451" y="2487561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281083" y="2571135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281083" y="4065639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281083" y="5181508"/>
            <a:ext cx="2447255" cy="894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10348" y="274811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62881" y="412238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13520" y="57016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/>
              <p14:cNvContentPartPr/>
              <p14:nvPr/>
            </p14:nvContentPartPr>
            <p14:xfrm>
              <a:off x="1741320" y="1760760"/>
              <a:ext cx="7421040" cy="4502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4840" y="1754640"/>
                <a:ext cx="7435080" cy="45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42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0395AAB-9CCB-154E-A427-FC83EB6F9CFE}"/>
              </a:ext>
            </a:extLst>
          </p:cNvPr>
          <p:cNvSpPr txBox="1">
            <a:spLocks/>
          </p:cNvSpPr>
          <p:nvPr/>
        </p:nvSpPr>
        <p:spPr>
          <a:xfrm>
            <a:off x="2233879" y="2809509"/>
            <a:ext cx="4062418" cy="326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25DA2"/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Website : </a:t>
            </a:r>
            <a:r>
              <a:rPr lang="en-GB" sz="1800" dirty="0" err="1">
                <a:solidFill>
                  <a:schemeClr val="tx1"/>
                </a:solidFill>
                <a:hlinkClick r:id="rId2"/>
              </a:rPr>
              <a:t>www.aisciences.io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35509" y="1292608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435509" y="284610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35509" y="548760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321277" y="1666234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349909" y="1749808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349909" y="3244312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349909" y="4360181"/>
            <a:ext cx="2447255" cy="158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9174" y="19267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1707" y="330105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51763" y="53029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9974" y="39525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7" name="Oval 16"/>
          <p:cNvSpPr/>
          <p:nvPr/>
        </p:nvSpPr>
        <p:spPr>
          <a:xfrm>
            <a:off x="1400586" y="439960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6"/>
          </p:cNvCxnSpPr>
          <p:nvPr/>
        </p:nvCxnSpPr>
        <p:spPr>
          <a:xfrm flipV="1">
            <a:off x="2314986" y="3838207"/>
            <a:ext cx="2139027" cy="1018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8590" y="4419175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6"/>
          </p:cNvCxnSpPr>
          <p:nvPr/>
        </p:nvCxnSpPr>
        <p:spPr>
          <a:xfrm flipV="1">
            <a:off x="7570839" y="3244311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085006" y="2379239"/>
            <a:ext cx="1735395" cy="17301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Yes / No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/>
              <p14:cNvContentPartPr/>
              <p14:nvPr/>
            </p14:nvContentPartPr>
            <p14:xfrm>
              <a:off x="1738800" y="2016000"/>
              <a:ext cx="4924440" cy="31212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400" y="2009880"/>
                <a:ext cx="4936680" cy="31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672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Human Brain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35509" y="1292608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435509" y="284610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35509" y="548760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321277" y="1666234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349909" y="1749808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349909" y="3244312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349909" y="4360181"/>
            <a:ext cx="2447255" cy="158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9174" y="19267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1707" y="330105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51763" y="53029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9974" y="39525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7" name="Oval 16"/>
          <p:cNvSpPr/>
          <p:nvPr/>
        </p:nvSpPr>
        <p:spPr>
          <a:xfrm>
            <a:off x="1400586" y="439960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6"/>
          </p:cNvCxnSpPr>
          <p:nvPr/>
        </p:nvCxnSpPr>
        <p:spPr>
          <a:xfrm flipV="1">
            <a:off x="2314986" y="3838207"/>
            <a:ext cx="2139027" cy="1018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8590" y="4419175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6"/>
          </p:cNvCxnSpPr>
          <p:nvPr/>
        </p:nvCxnSpPr>
        <p:spPr>
          <a:xfrm flipV="1">
            <a:off x="7570839" y="3244311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085006" y="2379239"/>
            <a:ext cx="1735395" cy="17301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Yes / No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3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274"/>
            <a:ext cx="10515600" cy="1325563"/>
          </a:xfrm>
        </p:spPr>
        <p:txBody>
          <a:bodyPr/>
          <a:lstStyle/>
          <a:p>
            <a:r>
              <a:rPr lang="en-US" dirty="0" smtClean="0"/>
              <a:t>Using Logical Gates for Perceptron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Gate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6980" y="1814864"/>
            <a:ext cx="1995948" cy="20398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Perceptron </a:t>
            </a:r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172928" y="2824627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687095" y="2265520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 / 0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6980" y="4661302"/>
            <a:ext cx="1995948" cy="20398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Perceptron </a:t>
            </a:r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72928" y="5671065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687095" y="5111958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 / 0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" name="Elbow Connector 8"/>
          <p:cNvCxnSpPr>
            <a:stCxn id="24" idx="6"/>
          </p:cNvCxnSpPr>
          <p:nvPr/>
        </p:nvCxnSpPr>
        <p:spPr>
          <a:xfrm>
            <a:off x="4863278" y="2824627"/>
            <a:ext cx="2137290" cy="103009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5" idx="6"/>
          </p:cNvCxnSpPr>
          <p:nvPr/>
        </p:nvCxnSpPr>
        <p:spPr>
          <a:xfrm flipV="1">
            <a:off x="4863278" y="4267200"/>
            <a:ext cx="2137290" cy="14038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000568" y="3501856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AND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35060"/>
              </p:ext>
            </p:extLst>
          </p:nvPr>
        </p:nvGraphicFramePr>
        <p:xfrm>
          <a:off x="8691716" y="93623"/>
          <a:ext cx="3279057" cy="2831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897">
                  <a:extLst>
                    <a:ext uri="{9D8B030D-6E8A-4147-A177-3AD203B41FA5}">
                      <a16:colId xmlns:a16="http://schemas.microsoft.com/office/drawing/2014/main" val="1843340923"/>
                    </a:ext>
                  </a:extLst>
                </a:gridCol>
                <a:gridCol w="894735">
                  <a:extLst>
                    <a:ext uri="{9D8B030D-6E8A-4147-A177-3AD203B41FA5}">
                      <a16:colId xmlns:a16="http://schemas.microsoft.com/office/drawing/2014/main" val="3301761464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2007629611"/>
                    </a:ext>
                  </a:extLst>
                </a:gridCol>
              </a:tblGrid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P1 AND P2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34928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46870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22040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33334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164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689400" y="1024920"/>
              <a:ext cx="10820880" cy="50356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720" y="1019160"/>
                <a:ext cx="10828800" cy="50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087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274"/>
            <a:ext cx="10515600" cy="1325563"/>
          </a:xfrm>
        </p:spPr>
        <p:txBody>
          <a:bodyPr/>
          <a:lstStyle/>
          <a:p>
            <a:r>
              <a:rPr lang="en-US" dirty="0" smtClean="0"/>
              <a:t>Using Logical Gates for Perceptron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FF0000"/>
                </a:solidFill>
              </a:rPr>
              <a:t>OR</a:t>
            </a:r>
            <a:r>
              <a:rPr lang="en-US" dirty="0" smtClean="0"/>
              <a:t> Gate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6980" y="1814864"/>
            <a:ext cx="1995948" cy="20398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Perceptron </a:t>
            </a:r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172928" y="2824627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687095" y="2265520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 / 0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6980" y="4661302"/>
            <a:ext cx="1995948" cy="20398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Perceptron </a:t>
            </a:r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72928" y="5671065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687095" y="5111958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 / 0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" name="Elbow Connector 8"/>
          <p:cNvCxnSpPr>
            <a:stCxn id="24" idx="6"/>
          </p:cNvCxnSpPr>
          <p:nvPr/>
        </p:nvCxnSpPr>
        <p:spPr>
          <a:xfrm>
            <a:off x="4863278" y="2824627"/>
            <a:ext cx="2137290" cy="103009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5" idx="6"/>
          </p:cNvCxnSpPr>
          <p:nvPr/>
        </p:nvCxnSpPr>
        <p:spPr>
          <a:xfrm flipV="1">
            <a:off x="4863278" y="4267200"/>
            <a:ext cx="2137290" cy="14038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000568" y="3501856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39068"/>
              </p:ext>
            </p:extLst>
          </p:nvPr>
        </p:nvGraphicFramePr>
        <p:xfrm>
          <a:off x="8691716" y="93623"/>
          <a:ext cx="3279057" cy="2831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897">
                  <a:extLst>
                    <a:ext uri="{9D8B030D-6E8A-4147-A177-3AD203B41FA5}">
                      <a16:colId xmlns:a16="http://schemas.microsoft.com/office/drawing/2014/main" val="1843340923"/>
                    </a:ext>
                  </a:extLst>
                </a:gridCol>
                <a:gridCol w="894735">
                  <a:extLst>
                    <a:ext uri="{9D8B030D-6E8A-4147-A177-3AD203B41FA5}">
                      <a16:colId xmlns:a16="http://schemas.microsoft.com/office/drawing/2014/main" val="3301761464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2007629611"/>
                    </a:ext>
                  </a:extLst>
                </a:gridCol>
              </a:tblGrid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P1 AND P2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34928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46870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22040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33334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164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698400" y="509760"/>
              <a:ext cx="10714680" cy="5476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160" y="504360"/>
                <a:ext cx="10723680" cy="54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55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2924761"/>
            <a:ext cx="6233651" cy="17357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Up Arrow 12"/>
          <p:cNvSpPr/>
          <p:nvPr/>
        </p:nvSpPr>
        <p:spPr>
          <a:xfrm>
            <a:off x="5483327" y="4212953"/>
            <a:ext cx="1147916" cy="5309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flipH="1">
            <a:off x="879987" y="2753038"/>
            <a:ext cx="1376516" cy="5997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88258" y="3244645"/>
            <a:ext cx="6233651" cy="114054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32840" y="864000"/>
              <a:ext cx="6157440" cy="43005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720" y="858600"/>
                <a:ext cx="6167160" cy="431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38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2924761"/>
            <a:ext cx="6233651" cy="17357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Up Arrow 12"/>
          <p:cNvSpPr/>
          <p:nvPr/>
        </p:nvSpPr>
        <p:spPr>
          <a:xfrm>
            <a:off x="5483327" y="4212953"/>
            <a:ext cx="1147916" cy="5309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flipH="1">
            <a:off x="879987" y="2753038"/>
            <a:ext cx="1376516" cy="5997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88258" y="3244645"/>
            <a:ext cx="6233651" cy="114054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688258" y="3175819"/>
            <a:ext cx="6233651" cy="12978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86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3794" y="1076634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115961" y="25367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21010" y="17796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900514" y="13935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85884" y="178947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0198" y="295459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627739" y="38616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933336" y="375917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22225" y="41541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63794" y="2084439"/>
            <a:ext cx="6233651" cy="1552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42856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8709" y="51174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17938" y="816078"/>
            <a:ext cx="5073445" cy="54762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When a Negative point is Positively Labeled, then we Subtract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Line </a:t>
            </a:r>
            <a:r>
              <a:rPr lang="en-US" sz="2400" dirty="0" err="1" smtClean="0"/>
              <a:t>Eq</a:t>
            </a:r>
            <a:r>
              <a:rPr lang="en-US" sz="2400" dirty="0" smtClean="0"/>
              <a:t>: 2x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+ 3x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– 7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Wrong Point: (3,4)</a:t>
            </a:r>
          </a:p>
          <a:p>
            <a:endParaRPr lang="en-US" sz="2400" dirty="0" smtClean="0"/>
          </a:p>
          <a:p>
            <a:endParaRPr lang="en-US" sz="2400" dirty="0"/>
          </a:p>
          <a:p>
            <a:pPr marL="457200" indent="-457200">
              <a:buAutoNum type="arabicPlain" startAt="2"/>
            </a:pPr>
            <a:r>
              <a:rPr lang="en-US" sz="2400" dirty="0" smtClean="0"/>
              <a:t>3	-7</a:t>
            </a:r>
          </a:p>
          <a:p>
            <a:pPr marL="457200" indent="-457200">
              <a:buAutoNum type="arabicPlain" startAt="3"/>
            </a:pPr>
            <a:r>
              <a:rPr lang="en-US" sz="2400" dirty="0" smtClean="0"/>
              <a:t>4	 1 </a:t>
            </a:r>
            <a:r>
              <a:rPr lang="en-US" sz="2000" dirty="0" smtClean="0"/>
              <a:t>(Subtract)</a:t>
            </a:r>
            <a:endParaRPr lang="en-US" sz="2400" dirty="0" smtClean="0"/>
          </a:p>
          <a:p>
            <a:pPr marL="457200" indent="-457200">
              <a:buAutoNum type="arabicPlain" startAt="3"/>
            </a:pPr>
            <a:endParaRPr lang="en-US" sz="2400" dirty="0" smtClean="0"/>
          </a:p>
          <a:p>
            <a:r>
              <a:rPr lang="en-US" sz="2400" dirty="0" smtClean="0"/>
              <a:t>-1  -1    -8</a:t>
            </a:r>
          </a:p>
          <a:p>
            <a:r>
              <a:rPr lang="en-US" sz="2400" dirty="0" smtClean="0"/>
              <a:t>	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Rapid Change </a:t>
            </a:r>
            <a:r>
              <a:rPr lang="en-US" sz="2400" b="1" dirty="0">
                <a:solidFill>
                  <a:srgbClr val="FF0000"/>
                </a:solidFill>
              </a:rPr>
              <a:t>may </a:t>
            </a:r>
            <a:r>
              <a:rPr lang="en-US" sz="2400" b="1" dirty="0" smtClean="0">
                <a:solidFill>
                  <a:srgbClr val="FF0000"/>
                </a:solidFill>
              </a:rPr>
              <a:t>Misclassify other Point</a:t>
            </a:r>
            <a:endParaRPr lang="en-US" sz="2400" b="1" dirty="0">
              <a:solidFill>
                <a:srgbClr val="FF0000"/>
              </a:solidFill>
            </a:endParaRPr>
          </a:p>
          <a:p>
            <a:pPr marL="457200" indent="-457200" algn="ctr">
              <a:buAutoNum type="arabicPlain" startAt="4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1910" y="4453840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&lt;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6135" y="1152661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&gt;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783711">
            <a:off x="2568073" y="247973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</a:t>
            </a:r>
            <a:r>
              <a:rPr lang="en-US" baseline="-25000" dirty="0"/>
              <a:t>1</a:t>
            </a:r>
            <a:r>
              <a:rPr lang="en-US" dirty="0"/>
              <a:t> + 3x</a:t>
            </a:r>
            <a:r>
              <a:rPr lang="en-US" baseline="-25000" dirty="0"/>
              <a:t>2</a:t>
            </a:r>
            <a:r>
              <a:rPr lang="en-US" dirty="0"/>
              <a:t> – 7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45902" y="26601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3,4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7117938" y="4311447"/>
            <a:ext cx="2035894" cy="196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115920" y="1175760"/>
              <a:ext cx="11552400" cy="4474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60" y="1170360"/>
                <a:ext cx="11565360" cy="44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13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3794" y="1076634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115961" y="25367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21010" y="17796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900514" y="13935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85884" y="178947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0198" y="295459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627739" y="38616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933336" y="375917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22225" y="41541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63794" y="2133600"/>
            <a:ext cx="6233651" cy="15032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42856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8709" y="51174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17938" y="855406"/>
            <a:ext cx="5073445" cy="54369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When </a:t>
            </a:r>
            <a:r>
              <a:rPr lang="en-US" sz="2400" b="1" dirty="0">
                <a:solidFill>
                  <a:srgbClr val="FF0000"/>
                </a:solidFill>
              </a:rPr>
              <a:t>a Negative point is Positively Labeled, then we Subtract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Line </a:t>
            </a:r>
            <a:r>
              <a:rPr lang="en-US" sz="2400" dirty="0" err="1" smtClean="0"/>
              <a:t>Eq</a:t>
            </a:r>
            <a:r>
              <a:rPr lang="en-US" sz="2400" dirty="0" smtClean="0"/>
              <a:t>: 2x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+ 3x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– 7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Wrong Point: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Learning Rate: 0.1   (0--1)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2             3	         -7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-</a:t>
            </a:r>
            <a:r>
              <a:rPr lang="en-US" sz="2400" dirty="0" smtClean="0"/>
              <a:t>  3(0.1)     4(0.1)</a:t>
            </a:r>
            <a:r>
              <a:rPr lang="en-US" sz="2400" dirty="0"/>
              <a:t> </a:t>
            </a:r>
            <a:r>
              <a:rPr lang="en-US" sz="2400" dirty="0" smtClean="0"/>
              <a:t>    1(0.1) </a:t>
            </a:r>
            <a:r>
              <a:rPr lang="en-US" sz="2000" dirty="0" smtClean="0"/>
              <a:t>(Subtract)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1.7          2.6         -7.1</a:t>
            </a:r>
          </a:p>
          <a:p>
            <a:r>
              <a:rPr lang="en-US" sz="2400" dirty="0" smtClean="0"/>
              <a:t>	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New Line:  1.7x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</a:rPr>
              <a:t> + </a:t>
            </a:r>
            <a:r>
              <a:rPr lang="en-US" sz="2400" b="1" dirty="0">
                <a:solidFill>
                  <a:srgbClr val="FF0000"/>
                </a:solidFill>
              </a:rPr>
              <a:t>2.6x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 - 7.1 = 0</a:t>
            </a:r>
            <a:endParaRPr lang="en-US" sz="2400" b="1" dirty="0">
              <a:solidFill>
                <a:srgbClr val="FF0000"/>
              </a:solidFill>
            </a:endParaRPr>
          </a:p>
          <a:p>
            <a:pPr marL="457200" indent="-457200" algn="ctr">
              <a:buAutoNum type="arabicPlain" startAt="4"/>
            </a:pPr>
            <a:endParaRPr lang="en-US" sz="2400" dirty="0"/>
          </a:p>
          <a:p>
            <a:pPr marL="457200" indent="-457200" algn="ctr">
              <a:buAutoNum type="arabicPlain" startAt="4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1910" y="4453840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&lt;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6135" y="1152661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&gt;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783711">
            <a:off x="2568073" y="247973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</a:t>
            </a:r>
            <a:r>
              <a:rPr lang="en-US" baseline="-25000" dirty="0"/>
              <a:t>1</a:t>
            </a:r>
            <a:r>
              <a:rPr lang="en-US" dirty="0"/>
              <a:t> + 3x</a:t>
            </a:r>
            <a:r>
              <a:rPr lang="en-US" baseline="-25000" dirty="0"/>
              <a:t>2</a:t>
            </a:r>
            <a:r>
              <a:rPr lang="en-US" dirty="0"/>
              <a:t> – 7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45902" y="26475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3,4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7186764" y="4344193"/>
            <a:ext cx="4641443" cy="5574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63897" y="5191433"/>
            <a:ext cx="2910348" cy="462116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363794" y="2428568"/>
            <a:ext cx="6233651" cy="219030"/>
          </a:xfrm>
          <a:prstGeom prst="line">
            <a:avLst/>
          </a:prstGeom>
          <a:ln w="28575" cap="flat" cmpd="sng" algn="ctr">
            <a:solidFill>
              <a:srgbClr val="406FBA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880" y="1061640"/>
              <a:ext cx="10764720" cy="46551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80" y="1054800"/>
                <a:ext cx="10776240" cy="46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39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553671178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val 11"/>
          <p:cNvSpPr/>
          <p:nvPr/>
        </p:nvSpPr>
        <p:spPr>
          <a:xfrm>
            <a:off x="8259096" y="2104103"/>
            <a:ext cx="206477" cy="285135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3481560" y="1990080"/>
              <a:ext cx="5211720" cy="28346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9040" y="1984680"/>
                <a:ext cx="5220000" cy="28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31236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3794" y="1076634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115961" y="25367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21010" y="17796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900514" y="13935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85884" y="178947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0198" y="295459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627739" y="38616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933336" y="375917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22225" y="41541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63794" y="2133600"/>
            <a:ext cx="6233651" cy="15032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42856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8709" y="51174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17938" y="855406"/>
            <a:ext cx="5073445" cy="54369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When </a:t>
            </a:r>
            <a:r>
              <a:rPr lang="en-US" sz="2400" b="1" dirty="0">
                <a:solidFill>
                  <a:srgbClr val="FF0000"/>
                </a:solidFill>
              </a:rPr>
              <a:t>a </a:t>
            </a:r>
            <a:r>
              <a:rPr lang="en-US" sz="2400" b="1" dirty="0" smtClean="0">
                <a:solidFill>
                  <a:srgbClr val="FF0000"/>
                </a:solidFill>
              </a:rPr>
              <a:t>Positive </a:t>
            </a:r>
            <a:r>
              <a:rPr lang="en-US" sz="2400" b="1" dirty="0">
                <a:solidFill>
                  <a:srgbClr val="FF0000"/>
                </a:solidFill>
              </a:rPr>
              <a:t>point is </a:t>
            </a:r>
            <a:r>
              <a:rPr lang="en-US" sz="2400" b="1" dirty="0" smtClean="0">
                <a:solidFill>
                  <a:srgbClr val="FF0000"/>
                </a:solidFill>
              </a:rPr>
              <a:t>Negatively </a:t>
            </a:r>
            <a:r>
              <a:rPr lang="en-US" sz="2400" b="1" dirty="0">
                <a:solidFill>
                  <a:srgbClr val="FF0000"/>
                </a:solidFill>
              </a:rPr>
              <a:t>Labeled, then we </a:t>
            </a:r>
            <a:r>
              <a:rPr lang="en-US" sz="2400" b="1" dirty="0" smtClean="0">
                <a:solidFill>
                  <a:srgbClr val="FF0000"/>
                </a:solidFill>
              </a:rPr>
              <a:t>Add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Line </a:t>
            </a:r>
            <a:r>
              <a:rPr lang="en-US" sz="2400" dirty="0" err="1" smtClean="0"/>
              <a:t>Eq</a:t>
            </a:r>
            <a:r>
              <a:rPr lang="en-US" sz="2400" dirty="0" smtClean="0"/>
              <a:t>: 2x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+ 3x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– 7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Wrong Point: (4,1)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Learning Rate: 0.1   (0--1)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2             3	         -7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/>
              <a:t>+</a:t>
            </a:r>
            <a:r>
              <a:rPr lang="en-US" sz="2400" dirty="0" smtClean="0"/>
              <a:t>  4(0.1)     1(0.1)</a:t>
            </a:r>
            <a:r>
              <a:rPr lang="en-US" sz="2400" dirty="0"/>
              <a:t> </a:t>
            </a:r>
            <a:r>
              <a:rPr lang="en-US" sz="2400" dirty="0" smtClean="0"/>
              <a:t>    1(0.1) </a:t>
            </a:r>
            <a:r>
              <a:rPr lang="en-US" sz="2000" dirty="0" smtClean="0"/>
              <a:t>(Add)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2.4          3.1         -6.9</a:t>
            </a:r>
          </a:p>
          <a:p>
            <a:r>
              <a:rPr lang="en-US" sz="2400" dirty="0" smtClean="0"/>
              <a:t>	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New Line:  2.4x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</a:rPr>
              <a:t> + 3.1x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  - 6.9 = 0</a:t>
            </a:r>
            <a:endParaRPr lang="en-US" sz="2400" b="1" dirty="0">
              <a:solidFill>
                <a:srgbClr val="FF0000"/>
              </a:solidFill>
            </a:endParaRPr>
          </a:p>
          <a:p>
            <a:pPr marL="457200" indent="-457200" algn="ctr">
              <a:buAutoNum type="arabicPlain" startAt="4"/>
            </a:pPr>
            <a:endParaRPr lang="en-US" sz="2400" dirty="0"/>
          </a:p>
          <a:p>
            <a:pPr marL="457200" indent="-457200" algn="ctr">
              <a:buAutoNum type="arabicPlain" startAt="4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1910" y="4453840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&lt;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6135" y="1152661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&gt;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783711">
            <a:off x="2568073" y="247973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</a:t>
            </a:r>
            <a:r>
              <a:rPr lang="en-US" baseline="-25000" dirty="0"/>
              <a:t>1</a:t>
            </a:r>
            <a:r>
              <a:rPr lang="en-US" dirty="0"/>
              <a:t> + 3x</a:t>
            </a:r>
            <a:r>
              <a:rPr lang="en-US" baseline="-25000" dirty="0"/>
              <a:t>2</a:t>
            </a:r>
            <a:r>
              <a:rPr lang="en-US" dirty="0"/>
              <a:t> – 7 = 0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7186764" y="4344193"/>
            <a:ext cx="4641443" cy="5574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63897" y="5191433"/>
            <a:ext cx="2910348" cy="462116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1665" y="26691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4,1</a:t>
            </a:r>
            <a:endParaRPr lang="en-US" dirty="0"/>
          </a:p>
        </p:txBody>
      </p:sp>
      <p:cxnSp>
        <p:nvCxnSpPr>
          <p:cNvPr id="13" name="Straight Connector 12"/>
          <p:cNvCxnSpPr>
            <a:stCxn id="3" idx="1"/>
          </p:cNvCxnSpPr>
          <p:nvPr/>
        </p:nvCxnSpPr>
        <p:spPr>
          <a:xfrm flipV="1">
            <a:off x="363794" y="2536727"/>
            <a:ext cx="6233651" cy="501443"/>
          </a:xfrm>
          <a:prstGeom prst="line">
            <a:avLst/>
          </a:prstGeom>
          <a:ln w="28575" cap="flat" cmpd="sng" algn="ctr">
            <a:solidFill>
              <a:srgbClr val="4189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4493880" y="1135440"/>
              <a:ext cx="6714000" cy="46645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8120" y="1132560"/>
                <a:ext cx="6725520" cy="46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6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Loop over all Points</a:t>
            </a:r>
          </a:p>
          <a:p>
            <a:pPr lvl="1"/>
            <a:r>
              <a:rPr lang="en-US" sz="3200" dirty="0" smtClean="0"/>
              <a:t>Start with random Weights</a:t>
            </a:r>
          </a:p>
          <a:p>
            <a:pPr lvl="1"/>
            <a:r>
              <a:rPr lang="en-US" sz="3200" dirty="0" smtClean="0"/>
              <a:t>If point is classified correctly</a:t>
            </a:r>
          </a:p>
          <a:p>
            <a:pPr lvl="2"/>
            <a:r>
              <a:rPr lang="en-US" sz="2800" dirty="0" smtClean="0"/>
              <a:t>Move on</a:t>
            </a:r>
          </a:p>
          <a:p>
            <a:pPr lvl="1"/>
            <a:r>
              <a:rPr lang="en-US" sz="3200" dirty="0"/>
              <a:t>If point is </a:t>
            </a:r>
            <a:r>
              <a:rPr lang="en-US" sz="3200" dirty="0" smtClean="0"/>
              <a:t>misclassified</a:t>
            </a:r>
          </a:p>
          <a:p>
            <a:pPr lvl="2"/>
            <a:r>
              <a:rPr lang="en-US" sz="2800" dirty="0" smtClean="0"/>
              <a:t>If prediction is 0</a:t>
            </a:r>
          </a:p>
          <a:p>
            <a:pPr lvl="3"/>
            <a:r>
              <a:rPr lang="en-US" sz="2400" dirty="0" smtClean="0"/>
              <a:t>Change </a:t>
            </a:r>
            <a:r>
              <a:rPr lang="en-US" sz="2400" dirty="0" err="1" smtClean="0"/>
              <a:t>w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+ </a:t>
            </a:r>
            <a:r>
              <a:rPr lang="en-US" sz="2400" dirty="0" err="1" smtClean="0"/>
              <a:t>ax</a:t>
            </a:r>
            <a:r>
              <a:rPr lang="en-US" sz="2400" baseline="-25000" dirty="0" err="1" smtClean="0"/>
              <a:t>i</a:t>
            </a:r>
            <a:endParaRPr lang="en-US" sz="2400" dirty="0" smtClean="0"/>
          </a:p>
          <a:p>
            <a:pPr lvl="2"/>
            <a:r>
              <a:rPr lang="en-US" sz="2800" dirty="0"/>
              <a:t>If prediction is </a:t>
            </a:r>
            <a:r>
              <a:rPr lang="en-US" sz="2800" dirty="0" smtClean="0"/>
              <a:t>1</a:t>
            </a:r>
            <a:endParaRPr lang="en-US" sz="2800" dirty="0"/>
          </a:p>
          <a:p>
            <a:pPr lvl="3"/>
            <a:r>
              <a:rPr lang="en-US" sz="2400" dirty="0"/>
              <a:t>Change </a:t>
            </a:r>
            <a:r>
              <a:rPr lang="en-US" sz="2400" dirty="0" err="1"/>
              <a:t>w</a:t>
            </a:r>
            <a:r>
              <a:rPr lang="en-US" sz="2400" baseline="-25000" dirty="0" err="1"/>
              <a:t>i</a:t>
            </a: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400" dirty="0" err="1" smtClean="0"/>
              <a:t>ax</a:t>
            </a:r>
            <a:r>
              <a:rPr lang="en-US" sz="2400" baseline="-25000" dirty="0" err="1"/>
              <a:t>i</a:t>
            </a:r>
            <a:endParaRPr lang="en-US" sz="2400" dirty="0"/>
          </a:p>
          <a:p>
            <a:pPr lvl="2"/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399240" y="1996560"/>
              <a:ext cx="6548760" cy="4861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120" y="1989720"/>
                <a:ext cx="6558480" cy="48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4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“Linear Solutions”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11681518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827507" y="4831225"/>
            <a:ext cx="127835" cy="16715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24218" y="1911355"/>
            <a:ext cx="26116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We don’t want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to hire an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employee with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such a bad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“academic record“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705235" y="4020064"/>
            <a:ext cx="379771" cy="7155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990960" y="955080"/>
              <a:ext cx="3414240" cy="4681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5920" y="950040"/>
                <a:ext cx="3422880" cy="46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7256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“Linear Solutions”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89950415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423852" y="2299187"/>
            <a:ext cx="5464662" cy="2941407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Multiply 110"/>
          <p:cNvSpPr/>
          <p:nvPr/>
        </p:nvSpPr>
        <p:spPr>
          <a:xfrm>
            <a:off x="5201723" y="2800170"/>
            <a:ext cx="1120878" cy="169473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/>
              <p14:cNvContentPartPr/>
              <p14:nvPr/>
            </p14:nvContentPartPr>
            <p14:xfrm>
              <a:off x="3602880" y="1804680"/>
              <a:ext cx="5878080" cy="30931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7480" y="1798920"/>
                <a:ext cx="5887800" cy="31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0717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Possible Solution to the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89950415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446762" y="1775616"/>
            <a:ext cx="3597225" cy="213736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7291080" y="1122480"/>
              <a:ext cx="2352240" cy="185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6040" y="1114920"/>
                <a:ext cx="2363400" cy="18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4493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/>
              <a:t>Possible Solution to the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89950415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61935" y="1986116"/>
            <a:ext cx="3923071" cy="1899117"/>
          </a:xfrm>
          <a:custGeom>
            <a:avLst/>
            <a:gdLst>
              <a:gd name="connsiteX0" fmla="*/ 0 w 3923071"/>
              <a:gd name="connsiteY0" fmla="*/ 0 h 1899117"/>
              <a:gd name="connsiteX1" fmla="*/ 304800 w 3923071"/>
              <a:gd name="connsiteY1" fmla="*/ 1209368 h 1899117"/>
              <a:gd name="connsiteX2" fmla="*/ 1288026 w 3923071"/>
              <a:gd name="connsiteY2" fmla="*/ 1740310 h 1899117"/>
              <a:gd name="connsiteX3" fmla="*/ 2654710 w 3923071"/>
              <a:gd name="connsiteY3" fmla="*/ 1887794 h 1899117"/>
              <a:gd name="connsiteX4" fmla="*/ 3923071 w 3923071"/>
              <a:gd name="connsiteY4" fmla="*/ 1877961 h 189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899117">
                <a:moveTo>
                  <a:pt x="0" y="0"/>
                </a:moveTo>
                <a:cubicBezTo>
                  <a:pt x="45064" y="459658"/>
                  <a:pt x="90129" y="919316"/>
                  <a:pt x="304800" y="1209368"/>
                </a:cubicBezTo>
                <a:cubicBezTo>
                  <a:pt x="519471" y="1499420"/>
                  <a:pt x="896374" y="1627239"/>
                  <a:pt x="1288026" y="1740310"/>
                </a:cubicBezTo>
                <a:cubicBezTo>
                  <a:pt x="1679678" y="1853381"/>
                  <a:pt x="2215536" y="1864852"/>
                  <a:pt x="2654710" y="1887794"/>
                </a:cubicBezTo>
                <a:cubicBezTo>
                  <a:pt x="3093884" y="1910736"/>
                  <a:pt x="3508477" y="1894348"/>
                  <a:pt x="3923071" y="187796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5091480" y="1846440"/>
              <a:ext cx="4237920" cy="2197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5720" y="1839240"/>
                <a:ext cx="4249440" cy="22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048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Function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9556857" y="1317523"/>
            <a:ext cx="1799304" cy="1907458"/>
          </a:xfrm>
          <a:prstGeom prst="smileyFace">
            <a:avLst>
              <a:gd name="adj" fmla="val 465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Moon 4"/>
          <p:cNvSpPr/>
          <p:nvPr/>
        </p:nvSpPr>
        <p:spPr>
          <a:xfrm rot="20085704">
            <a:off x="862879" y="1449458"/>
            <a:ext cx="1140542" cy="2330245"/>
          </a:xfrm>
          <a:prstGeom prst="mo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1455174" y="1818968"/>
            <a:ext cx="8101683" cy="45228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6791437" y="4019111"/>
            <a:ext cx="1799304" cy="1907458"/>
          </a:xfrm>
          <a:prstGeom prst="smileyFace">
            <a:avLst>
              <a:gd name="adj" fmla="val 465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Moon 9"/>
          <p:cNvSpPr/>
          <p:nvPr/>
        </p:nvSpPr>
        <p:spPr>
          <a:xfrm rot="20085704">
            <a:off x="1064440" y="4171852"/>
            <a:ext cx="1140542" cy="2330245"/>
          </a:xfrm>
          <a:prstGeom prst="mo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1656736" y="4541362"/>
            <a:ext cx="4999704" cy="45228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82440" y="878400"/>
              <a:ext cx="10776600" cy="29833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20" y="871560"/>
                <a:ext cx="10785600" cy="29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1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Function</a:t>
            </a:r>
            <a:endParaRPr lang="en-US" dirty="0"/>
          </a:p>
        </p:txBody>
      </p:sp>
      <p:pic>
        <p:nvPicPr>
          <p:cNvPr id="1028" name="Picture 4" descr="77 Papua New Guinea Highlands Illustrations &amp; Clip Art - i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26986" r="6490" b="23936"/>
          <a:stretch/>
        </p:blipFill>
        <p:spPr bwMode="auto">
          <a:xfrm>
            <a:off x="2271251" y="2507226"/>
            <a:ext cx="6601931" cy="37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965291" y="2054942"/>
            <a:ext cx="511277" cy="560438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H="1">
            <a:off x="4689987" y="2533306"/>
            <a:ext cx="350179" cy="308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5"/>
          </p:cNvCxnSpPr>
          <p:nvPr/>
        </p:nvCxnSpPr>
        <p:spPr>
          <a:xfrm>
            <a:off x="5401693" y="2533306"/>
            <a:ext cx="350179" cy="308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p-Down Arrow 10"/>
          <p:cNvSpPr/>
          <p:nvPr/>
        </p:nvSpPr>
        <p:spPr>
          <a:xfrm>
            <a:off x="9104671" y="2507226"/>
            <a:ext cx="265471" cy="38935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69794" y="3057832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 :   Height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2488680" y="1276200"/>
              <a:ext cx="7513560" cy="4982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4720" y="1270800"/>
                <a:ext cx="7521840" cy="49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3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/>
              <a:t>Error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2924761"/>
            <a:ext cx="6233651" cy="17357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29832" y="1292609"/>
            <a:ext cx="4448481" cy="5019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Error = 2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11760" y="3363840"/>
              <a:ext cx="9380160" cy="874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6360" y="3357000"/>
                <a:ext cx="9389520" cy="8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2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/>
              <a:t>Error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3215148"/>
            <a:ext cx="6233651" cy="11602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29832" y="1292609"/>
            <a:ext cx="4448481" cy="5019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Error = 2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70440" y="3391560"/>
              <a:ext cx="9476280" cy="1042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120" y="3385440"/>
                <a:ext cx="9485640" cy="10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0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598956082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val 11"/>
          <p:cNvSpPr/>
          <p:nvPr/>
        </p:nvSpPr>
        <p:spPr>
          <a:xfrm>
            <a:off x="8259096" y="2104103"/>
            <a:ext cx="206477" cy="285135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31509" y="3090375"/>
            <a:ext cx="255639" cy="264293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31509" y="26999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?</a:t>
            </a:r>
            <a:endParaRPr lang="en-US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5801400" y="2410200"/>
              <a:ext cx="2466360" cy="20268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5280" y="2405160"/>
                <a:ext cx="2475720" cy="20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234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Discrete vs Continuous</a:t>
            </a:r>
            <a:endParaRPr lang="en-US" dirty="0"/>
          </a:p>
        </p:txBody>
      </p:sp>
      <p:pic>
        <p:nvPicPr>
          <p:cNvPr id="2050" name="Picture 2" descr="Two-Way Rehabilitation Training Stairs Physiotherapy Stairs - China Two-Way  Rehabilitation Training Stairs, for Patients and Rehabilitation Equipment |  Made-in-China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" t="27083" r="779" b="33055"/>
          <a:stretch/>
        </p:blipFill>
        <p:spPr bwMode="auto">
          <a:xfrm>
            <a:off x="238432" y="2762864"/>
            <a:ext cx="5599117" cy="223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77 Papua New Guinea Highlands Illustrations &amp; Clip Art - i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26986" r="6490" b="23936"/>
          <a:stretch/>
        </p:blipFill>
        <p:spPr bwMode="auto">
          <a:xfrm>
            <a:off x="6386483" y="2220524"/>
            <a:ext cx="5805517" cy="328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Up-Down Arrow 13"/>
          <p:cNvSpPr/>
          <p:nvPr/>
        </p:nvSpPr>
        <p:spPr>
          <a:xfrm>
            <a:off x="6121012" y="1828800"/>
            <a:ext cx="265471" cy="38935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86135" y="2379406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 :   Height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12480" y="851040"/>
              <a:ext cx="10607760" cy="239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00" y="846000"/>
                <a:ext cx="10616760" cy="24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53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Log Loss Error Function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2924761"/>
            <a:ext cx="6233651" cy="17357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69394" y="1292609"/>
            <a:ext cx="5008919" cy="5019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Error  = 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0.1+0.1+0.1+5</a:t>
            </a:r>
            <a:r>
              <a:rPr lang="en-US" sz="2400" b="1" dirty="0" smtClean="0"/>
              <a:t>   +    	</a:t>
            </a:r>
            <a:r>
              <a:rPr lang="en-US" sz="2400" b="1" dirty="0" smtClean="0">
                <a:solidFill>
                  <a:srgbClr val="FF0000"/>
                </a:solidFill>
              </a:rPr>
              <a:t>0.1+0.1+0.1+5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1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3" y="3222214"/>
            <a:ext cx="5095875" cy="2419350"/>
          </a:xfrm>
          <a:prstGeom prst="rect">
            <a:avLst/>
          </a:prstGeom>
        </p:spPr>
      </p:pic>
      <p:pic>
        <p:nvPicPr>
          <p:cNvPr id="3074" name="Picture 2" descr="Sigmoid Deep Learning Online, 62% OFF | www.enaco.com.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0313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0" y="1875426"/>
            <a:ext cx="2247900" cy="942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62920" y="2513520"/>
              <a:ext cx="10434240" cy="3431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880" y="2507400"/>
                <a:ext cx="10446120" cy="34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86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Function</a:t>
            </a:r>
          </a:p>
        </p:txBody>
      </p:sp>
      <p:sp>
        <p:nvSpPr>
          <p:cNvPr id="4" name="Oval 3"/>
          <p:cNvSpPr/>
          <p:nvPr/>
        </p:nvSpPr>
        <p:spPr>
          <a:xfrm>
            <a:off x="1435509" y="1292608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435509" y="284610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35509" y="548760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321277" y="1666234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349909" y="1749808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349909" y="3244312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349909" y="4360181"/>
            <a:ext cx="2447255" cy="158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9174" y="19267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1707" y="330105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51763" y="53029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9974" y="39525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7" name="Oval 16"/>
          <p:cNvSpPr/>
          <p:nvPr/>
        </p:nvSpPr>
        <p:spPr>
          <a:xfrm>
            <a:off x="1400586" y="439960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6"/>
          </p:cNvCxnSpPr>
          <p:nvPr/>
        </p:nvCxnSpPr>
        <p:spPr>
          <a:xfrm flipV="1">
            <a:off x="2314986" y="3838207"/>
            <a:ext cx="2139027" cy="1018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8590" y="4419175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24" idx="2"/>
          </p:cNvCxnSpPr>
          <p:nvPr/>
        </p:nvCxnSpPr>
        <p:spPr>
          <a:xfrm flipV="1">
            <a:off x="7561496" y="2649833"/>
            <a:ext cx="1621833" cy="65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183329" y="2296122"/>
            <a:ext cx="717755" cy="7074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24" y="2886977"/>
            <a:ext cx="2633415" cy="1250257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9202994" y="3273808"/>
            <a:ext cx="717755" cy="7074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25" name="Straight Arrow Connector 24"/>
          <p:cNvCxnSpPr>
            <a:stCxn id="8" idx="6"/>
            <a:endCxn id="23" idx="2"/>
          </p:cNvCxnSpPr>
          <p:nvPr/>
        </p:nvCxnSpPr>
        <p:spPr>
          <a:xfrm>
            <a:off x="7570839" y="3244312"/>
            <a:ext cx="1632155" cy="383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394640" y="1167120"/>
              <a:ext cx="8517960" cy="4668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9960" y="1163160"/>
                <a:ext cx="8526600" cy="46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44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Function</a:t>
            </a:r>
          </a:p>
        </p:txBody>
      </p:sp>
      <p:sp>
        <p:nvSpPr>
          <p:cNvPr id="4" name="Oval 3"/>
          <p:cNvSpPr/>
          <p:nvPr/>
        </p:nvSpPr>
        <p:spPr>
          <a:xfrm>
            <a:off x="1435509" y="1292608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435509" y="284610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35509" y="548760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321277" y="1666234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349909" y="1749808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349909" y="3244312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349909" y="4360181"/>
            <a:ext cx="2447255" cy="158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9174" y="19267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1707" y="330105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51763" y="53029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9974" y="39525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7" name="Oval 16"/>
          <p:cNvSpPr/>
          <p:nvPr/>
        </p:nvSpPr>
        <p:spPr>
          <a:xfrm>
            <a:off x="1400586" y="439960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6"/>
          </p:cNvCxnSpPr>
          <p:nvPr/>
        </p:nvCxnSpPr>
        <p:spPr>
          <a:xfrm flipV="1">
            <a:off x="2314986" y="3838207"/>
            <a:ext cx="2139027" cy="1018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8590" y="4419175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24" idx="2"/>
          </p:cNvCxnSpPr>
          <p:nvPr/>
        </p:nvCxnSpPr>
        <p:spPr>
          <a:xfrm flipV="1">
            <a:off x="7561496" y="2649833"/>
            <a:ext cx="1621833" cy="65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183329" y="2276207"/>
            <a:ext cx="884903" cy="7273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0.6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9202994" y="3244312"/>
            <a:ext cx="865238" cy="7369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0.3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8" idx="6"/>
            <a:endCxn id="23" idx="2"/>
          </p:cNvCxnSpPr>
          <p:nvPr/>
        </p:nvCxnSpPr>
        <p:spPr>
          <a:xfrm>
            <a:off x="7570839" y="3244312"/>
            <a:ext cx="1632155" cy="383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Sigmoid Deep Learning Online, 62% OFF | www.enaco.com.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222" y="2453763"/>
            <a:ext cx="1998407" cy="149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/>
          <p:cNvSpPr/>
          <p:nvPr/>
        </p:nvSpPr>
        <p:spPr>
          <a:xfrm>
            <a:off x="9202994" y="4137234"/>
            <a:ext cx="865238" cy="7369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0.1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8" idx="6"/>
            <a:endCxn id="27" idx="2"/>
          </p:cNvCxnSpPr>
          <p:nvPr/>
        </p:nvCxnSpPr>
        <p:spPr>
          <a:xfrm>
            <a:off x="7570839" y="3244312"/>
            <a:ext cx="1632155" cy="1261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75" y="5016116"/>
            <a:ext cx="2247900" cy="942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5946480" y="5640840"/>
              <a:ext cx="720720" cy="70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1800" y="5635800"/>
                <a:ext cx="731880" cy="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2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pic>
        <p:nvPicPr>
          <p:cNvPr id="4102" name="Picture 6" descr="Storms of the Great Plains — Sandra Herber Photograp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6" y="1690688"/>
            <a:ext cx="5802774" cy="387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67484" y="1563329"/>
            <a:ext cx="4326193" cy="4630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Chances of Rain:</a:t>
            </a:r>
          </a:p>
          <a:p>
            <a:pPr algn="ctr"/>
            <a:r>
              <a:rPr lang="en-US" sz="2800" b="1" dirty="0" smtClean="0"/>
              <a:t>60%(0.6) YES</a:t>
            </a:r>
          </a:p>
          <a:p>
            <a:pPr algn="ctr"/>
            <a:r>
              <a:rPr lang="en-US" sz="2800" b="1" dirty="0" smtClean="0"/>
              <a:t>40%(0.4) NO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8255160" y="4082040"/>
              <a:ext cx="2358360" cy="1392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9040" y="4075560"/>
                <a:ext cx="2369160" cy="14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06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pic>
        <p:nvPicPr>
          <p:cNvPr id="7170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745510" y="1199536"/>
            <a:ext cx="3267573" cy="12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01" y="1199379"/>
            <a:ext cx="2153179" cy="120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owboy ebike Offers online OFF 64%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432" y="1199535"/>
            <a:ext cx="2182039" cy="120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6348" y="271370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P(Car) = 0.67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3529" y="2681437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P(Bike) = 0.24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8188" y="2681437"/>
            <a:ext cx="181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P(Bi-Cycle) = 0.09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1139" y="3447377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96279" y="3411987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35506" y="3411987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86081" y="4370439"/>
                <a:ext cx="98905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081" y="4370439"/>
                <a:ext cx="989053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85393" y="4424517"/>
                <a:ext cx="98905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393" y="4424517"/>
                <a:ext cx="989052" cy="525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696279" y="4424517"/>
                <a:ext cx="98905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279" y="4424517"/>
                <a:ext cx="989052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984272" y="5840362"/>
            <a:ext cx="4387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Problem: Negative Numbers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1703520" y="2989080"/>
              <a:ext cx="9486720" cy="20203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99560" y="2982960"/>
                <a:ext cx="9497160" cy="20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1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5" grpId="0"/>
      <p:bldP spid="13" grpId="0"/>
      <p:bldP spid="14" grpId="0"/>
      <p:bldP spid="7" grpId="0"/>
      <p:bldP spid="16" grpId="0"/>
      <p:bldP spid="1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Function</a:t>
            </a:r>
            <a:endParaRPr lang="en-US" dirty="0"/>
          </a:p>
        </p:txBody>
      </p:sp>
      <p:pic>
        <p:nvPicPr>
          <p:cNvPr id="7170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745510" y="1199536"/>
            <a:ext cx="3267573" cy="12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01" y="1199379"/>
            <a:ext cx="2153179" cy="120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owboy ebike Offers online OFF 64%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432" y="1199535"/>
            <a:ext cx="2182039" cy="120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6348" y="271370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P(Car) = 0.67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3529" y="2681437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P(Bike) = 0.24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8190" y="2496771"/>
            <a:ext cx="181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P(Bi-Cycle) = 0.09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1139" y="3234046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96279" y="3198656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35506" y="3198656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36194" y="3839432"/>
                <a:ext cx="98905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194" y="3839432"/>
                <a:ext cx="989053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35506" y="3893510"/>
                <a:ext cx="98905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506" y="3893510"/>
                <a:ext cx="989052" cy="525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646392" y="3893510"/>
                <a:ext cx="98905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392" y="3893510"/>
                <a:ext cx="989052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30622" y="4744048"/>
                <a:ext cx="1299971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622" y="4744048"/>
                <a:ext cx="1299971" cy="560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46392" y="4744048"/>
                <a:ext cx="1299971" cy="559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392" y="4744048"/>
                <a:ext cx="1299971" cy="5598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404989" y="4744048"/>
                <a:ext cx="1299971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989" y="4744048"/>
                <a:ext cx="1299971" cy="5604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331920" y="916560"/>
              <a:ext cx="11295720" cy="45586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880" y="911160"/>
                <a:ext cx="11309400" cy="45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function in python that’ll receive a list of numbers and returns </a:t>
            </a:r>
            <a:r>
              <a:rPr lang="en-US" dirty="0" smtClean="0"/>
              <a:t>a list that contains the </a:t>
            </a:r>
            <a:r>
              <a:rPr lang="en-US" dirty="0" err="1"/>
              <a:t>Softmax</a:t>
            </a:r>
            <a:r>
              <a:rPr lang="en-US" dirty="0"/>
              <a:t> value of every </a:t>
            </a:r>
            <a:r>
              <a:rPr lang="en-US" dirty="0" smtClean="0"/>
              <a:t>number.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9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One Hot Encoding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75087"/>
              </p:ext>
            </p:extLst>
          </p:nvPr>
        </p:nvGraphicFramePr>
        <p:xfrm>
          <a:off x="901290" y="1850373"/>
          <a:ext cx="5135716" cy="447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858">
                  <a:extLst>
                    <a:ext uri="{9D8B030D-6E8A-4147-A177-3AD203B41FA5}">
                      <a16:colId xmlns:a16="http://schemas.microsoft.com/office/drawing/2014/main" val="1110503887"/>
                    </a:ext>
                  </a:extLst>
                </a:gridCol>
                <a:gridCol w="2567858">
                  <a:extLst>
                    <a:ext uri="{9D8B030D-6E8A-4147-A177-3AD203B41FA5}">
                      <a16:colId xmlns:a16="http://schemas.microsoft.com/office/drawing/2014/main" val="1981321225"/>
                    </a:ext>
                  </a:extLst>
                </a:gridCol>
              </a:tblGrid>
              <a:tr h="111794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Vehicle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Value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5173"/>
                  </a:ext>
                </a:extLst>
              </a:tr>
              <a:tr h="111794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57712"/>
                  </a:ext>
                </a:extLst>
              </a:tr>
              <a:tr h="111794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504210"/>
                  </a:ext>
                </a:extLst>
              </a:tr>
              <a:tr h="111794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76572"/>
                  </a:ext>
                </a:extLst>
              </a:tr>
            </a:tbl>
          </a:graphicData>
        </a:graphic>
      </p:graphicFrame>
      <p:pic>
        <p:nvPicPr>
          <p:cNvPr id="5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1038942" y="3097162"/>
            <a:ext cx="2311206" cy="8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07" y="4178555"/>
            <a:ext cx="1522978" cy="8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wboy ebike Offers online OFF 64%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50" y="5358580"/>
            <a:ext cx="1543390" cy="8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4570200" y="3380400"/>
              <a:ext cx="639000" cy="3225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3360" y="3373920"/>
                <a:ext cx="653040" cy="32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5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79894594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093974" y="3204419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145649" y="4496925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477240" y="1833480"/>
              <a:ext cx="5990400" cy="3967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2560" y="1830960"/>
                <a:ext cx="6000840" cy="39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7931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One Hot Encoding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582526"/>
              </p:ext>
            </p:extLst>
          </p:nvPr>
        </p:nvGraphicFramePr>
        <p:xfrm>
          <a:off x="596488" y="1325563"/>
          <a:ext cx="8134556" cy="449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639">
                  <a:extLst>
                    <a:ext uri="{9D8B030D-6E8A-4147-A177-3AD203B41FA5}">
                      <a16:colId xmlns:a16="http://schemas.microsoft.com/office/drawing/2014/main" val="1110503887"/>
                    </a:ext>
                  </a:extLst>
                </a:gridCol>
                <a:gridCol w="2033639">
                  <a:extLst>
                    <a:ext uri="{9D8B030D-6E8A-4147-A177-3AD203B41FA5}">
                      <a16:colId xmlns:a16="http://schemas.microsoft.com/office/drawing/2014/main" val="2283269049"/>
                    </a:ext>
                  </a:extLst>
                </a:gridCol>
                <a:gridCol w="2033639">
                  <a:extLst>
                    <a:ext uri="{9D8B030D-6E8A-4147-A177-3AD203B41FA5}">
                      <a16:colId xmlns:a16="http://schemas.microsoft.com/office/drawing/2014/main" val="1981321225"/>
                    </a:ext>
                  </a:extLst>
                </a:gridCol>
                <a:gridCol w="2033639">
                  <a:extLst>
                    <a:ext uri="{9D8B030D-6E8A-4147-A177-3AD203B41FA5}">
                      <a16:colId xmlns:a16="http://schemas.microsoft.com/office/drawing/2014/main" val="2297096498"/>
                    </a:ext>
                  </a:extLst>
                </a:gridCol>
              </a:tblGrid>
              <a:tr h="112333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Vehicle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Car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Bike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Bi-Cycle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5173"/>
                  </a:ext>
                </a:extLst>
              </a:tr>
              <a:tr h="1123335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57712"/>
                  </a:ext>
                </a:extLst>
              </a:tr>
              <a:tr h="1123335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504210"/>
                  </a:ext>
                </a:extLst>
              </a:tr>
              <a:tr h="1123335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76572"/>
                  </a:ext>
                </a:extLst>
              </a:tr>
            </a:tbl>
          </a:graphicData>
        </a:graphic>
      </p:graphicFrame>
      <p:pic>
        <p:nvPicPr>
          <p:cNvPr id="5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734142" y="2593924"/>
            <a:ext cx="1847443" cy="8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0" y="3719716"/>
            <a:ext cx="1522978" cy="8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wboy ebike Offers online OFF 64%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68" y="4845509"/>
            <a:ext cx="1543390" cy="8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489840" y="761400"/>
              <a:ext cx="4799520" cy="4599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4800" y="754560"/>
                <a:ext cx="4809240" cy="46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387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Maximum Likelihood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4298" y="1270824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91496" y="297032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55406" y="163212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4298" y="2138800"/>
            <a:ext cx="3185036" cy="9151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885153" y="210438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57333" y="347131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32788" y="1270824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89986" y="297032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53896" y="163212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565058" y="1292608"/>
            <a:ext cx="471948" cy="2763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783643" y="210438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55823" y="347131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1496" y="4210663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 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08415" y="4210663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1760" y="4363920"/>
              <a:ext cx="6440400" cy="628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000" y="4356720"/>
                <a:ext cx="6453360" cy="6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5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011"/>
            <a:ext cx="10515600" cy="1325563"/>
          </a:xfrm>
        </p:spPr>
        <p:txBody>
          <a:bodyPr/>
          <a:lstStyle/>
          <a:p>
            <a:r>
              <a:rPr lang="en-US" dirty="0"/>
              <a:t>Maximum Likelihood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983" y="1064347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4181" y="2763848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8091" y="1425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76983" y="1932323"/>
            <a:ext cx="3185036" cy="9151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727838" y="189791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00018" y="32648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75473" y="1064347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32671" y="2763848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96581" y="1425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5407743" y="1086131"/>
            <a:ext cx="471948" cy="2763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626328" y="189791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98508" y="32648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4181" y="4004186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 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51100" y="400418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 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951" y="109576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P(green)=0.9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36714" y="1521299"/>
            <a:ext cx="1257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P(green)=0.6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3027" y="294538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P(green)=0.2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0175" y="2448726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P(green)=0.3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0175" y="2875123"/>
            <a:ext cx="10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P(red)=0.7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4101" y="1502918"/>
            <a:ext cx="10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P(red)=0.1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2928" y="2000119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P(red)=0.4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1412" y="3390478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P(red)=0.8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7688" y="2467731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P(green)=0.8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0778" y="113443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P(green)=0.6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0315" y="2077256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P(red)=0.7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25790" y="3390478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P(red)=0.9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35058" y="121431"/>
            <a:ext cx="4463845" cy="618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 smtClean="0"/>
              <a:t>Model A</a:t>
            </a:r>
          </a:p>
          <a:p>
            <a:pPr algn="ctr"/>
            <a:r>
              <a:rPr lang="en-US" sz="2800" b="1" dirty="0" smtClean="0"/>
              <a:t> 0.9 * 0.4 * 0.3 * 0.8 = 0.0864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800" b="1" u="sng" dirty="0" smtClean="0"/>
              <a:t>Model B</a:t>
            </a:r>
          </a:p>
          <a:p>
            <a:pPr algn="ctr"/>
            <a:r>
              <a:rPr lang="en-US" sz="2800" b="1" dirty="0" smtClean="0"/>
              <a:t>0.6 * 0.8 * 0.7 * 0.9 = 0.3024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65120" y="1157760"/>
              <a:ext cx="11219400" cy="443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40" y="1151280"/>
                <a:ext cx="11229480" cy="444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7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7" grpId="0"/>
      <p:bldP spid="26" grpId="0"/>
      <p:bldP spid="27" grpId="0"/>
      <p:bldP spid="28" grpId="0"/>
      <p:bldP spid="29" grpId="0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vs Probability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76516" y="2792361"/>
            <a:ext cx="3805084" cy="34216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 smtClean="0"/>
              <a:t>Error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7733071" y="2649793"/>
            <a:ext cx="3805084" cy="342162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Probability</a:t>
            </a:r>
            <a:endParaRPr lang="en-US" sz="4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7280" y="312480"/>
              <a:ext cx="5878800" cy="1685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440" y="306000"/>
                <a:ext cx="5888880" cy="16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49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011"/>
            <a:ext cx="10515600" cy="1325563"/>
          </a:xfrm>
        </p:spPr>
        <p:txBody>
          <a:bodyPr/>
          <a:lstStyle/>
          <a:p>
            <a:r>
              <a:rPr lang="en-US" dirty="0" smtClean="0"/>
              <a:t>Maximizing Probabilities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6983" y="1064347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4181" y="2763848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8091" y="1425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76983" y="1932323"/>
            <a:ext cx="3185036" cy="9151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727838" y="189791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00018" y="32648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75473" y="1064347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32671" y="2763848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96581" y="1425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5407743" y="1086131"/>
            <a:ext cx="471948" cy="2763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626328" y="189791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98508" y="32648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4181" y="4004186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 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51100" y="400418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 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951" y="109576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P(green)=0.9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36714" y="1521299"/>
            <a:ext cx="1257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P(green)=0.6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3027" y="294538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P(green)=0.2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0175" y="2448726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P(green)=0.3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0175" y="2875123"/>
            <a:ext cx="10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P(red)=0.7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4101" y="1502918"/>
            <a:ext cx="10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P(red)=0.1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2928" y="2000119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P(red)=0.4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1412" y="3390478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P(red)=0.8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7688" y="2467731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P(green)=0.8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0778" y="113443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P(green)=0.6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0315" y="2077256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P(red)=0.7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25790" y="3390478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P(red)=0.9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35058" y="1064347"/>
            <a:ext cx="4463845" cy="524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</a:rPr>
              <a:t>Product</a:t>
            </a:r>
          </a:p>
          <a:p>
            <a:pPr algn="ctr"/>
            <a:endParaRPr lang="en-US" sz="2800" b="1" u="sng" dirty="0" smtClean="0"/>
          </a:p>
          <a:p>
            <a:pPr algn="ctr"/>
            <a:endParaRPr lang="en-US" sz="2800" b="1" u="sng" dirty="0"/>
          </a:p>
          <a:p>
            <a:pPr algn="ctr"/>
            <a:endParaRPr lang="en-US" sz="2800" b="1" u="sng" dirty="0" smtClean="0"/>
          </a:p>
          <a:p>
            <a:pPr algn="ctr"/>
            <a:r>
              <a:rPr lang="en-US" sz="2800" b="1" u="sng" dirty="0" smtClean="0"/>
              <a:t>Model A</a:t>
            </a:r>
          </a:p>
          <a:p>
            <a:pPr algn="ctr"/>
            <a:r>
              <a:rPr lang="en-US" sz="2800" b="1" dirty="0" smtClean="0"/>
              <a:t> 0.9 * 0.4 * 0.3 * 0.8 = 0.0864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800" b="1" u="sng" dirty="0" smtClean="0"/>
              <a:t>Model B</a:t>
            </a:r>
          </a:p>
          <a:p>
            <a:pPr algn="ctr"/>
            <a:r>
              <a:rPr lang="en-US" sz="2800" b="1" dirty="0" smtClean="0"/>
              <a:t>0.6 * 0.8 * 0.7 * 0.9 = 0.3024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9554" y="5211097"/>
            <a:ext cx="4479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Products are bad</a:t>
            </a:r>
          </a:p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Sums are Good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/>
              <p14:cNvContentPartPr/>
              <p14:nvPr/>
            </p14:nvContentPartPr>
            <p14:xfrm>
              <a:off x="302760" y="1386000"/>
              <a:ext cx="11330280" cy="52340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640" y="1378800"/>
                <a:ext cx="11341080" cy="524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87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Function can be used to replace product with Sums?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Sin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Cos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err="1" smtClean="0"/>
              <a:t>Exp</a:t>
            </a:r>
            <a:endParaRPr lang="en-US" dirty="0" smtClean="0"/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Log</a:t>
            </a:r>
          </a:p>
          <a:p>
            <a:pPr lvl="1"/>
            <a:endParaRPr lang="en-US" dirty="0"/>
          </a:p>
          <a:p>
            <a:r>
              <a:rPr lang="en-US" b="1" dirty="0" smtClean="0"/>
              <a:t>Log(ab) = Log(a)+Log(b)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69560" y="3137040"/>
              <a:ext cx="6236280" cy="2868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360" y="3127680"/>
                <a:ext cx="6251040" cy="28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2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Cross-Entropy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4065" y="1425677"/>
            <a:ext cx="10264877" cy="4906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Model A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 </a:t>
            </a:r>
            <a:r>
              <a:rPr lang="en-US" b="1" dirty="0"/>
              <a:t>0.9 * 0.4 * 0.3 * 0.8 = </a:t>
            </a:r>
            <a:r>
              <a:rPr lang="en-US" b="1" dirty="0" smtClean="0"/>
              <a:t>0.0864</a:t>
            </a:r>
          </a:p>
          <a:p>
            <a:pPr algn="ctr"/>
            <a:r>
              <a:rPr lang="en-US" b="1" dirty="0" smtClean="0"/>
              <a:t>Log(0.9) + Log(0.4) </a:t>
            </a:r>
            <a:r>
              <a:rPr lang="en-US" b="1" dirty="0"/>
              <a:t>+ </a:t>
            </a:r>
            <a:r>
              <a:rPr lang="en-US" b="1" dirty="0" smtClean="0"/>
              <a:t>Log(0.3) </a:t>
            </a:r>
            <a:r>
              <a:rPr lang="en-US" b="1" dirty="0"/>
              <a:t>+ </a:t>
            </a:r>
            <a:r>
              <a:rPr lang="en-US" b="1" dirty="0" smtClean="0"/>
              <a:t>Log(0.8) = </a:t>
            </a:r>
            <a:r>
              <a:rPr lang="en-US" b="1" dirty="0"/>
              <a:t>-1.06348625752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2400" b="1" dirty="0" smtClean="0"/>
              <a:t>-Log(0.9</a:t>
            </a:r>
            <a:r>
              <a:rPr lang="en-US" sz="2400" b="1" dirty="0"/>
              <a:t>) </a:t>
            </a:r>
            <a:r>
              <a:rPr lang="en-US" sz="2400" b="1" dirty="0" smtClean="0"/>
              <a:t>-Log(0.4</a:t>
            </a:r>
            <a:r>
              <a:rPr lang="en-US" sz="2400" b="1" dirty="0"/>
              <a:t>) -</a:t>
            </a:r>
            <a:r>
              <a:rPr lang="en-US" sz="2400" b="1" dirty="0" smtClean="0"/>
              <a:t>Log(0.3</a:t>
            </a:r>
            <a:r>
              <a:rPr lang="en-US" sz="2400" b="1" dirty="0"/>
              <a:t>) -</a:t>
            </a:r>
            <a:r>
              <a:rPr lang="en-US" sz="2400" b="1" dirty="0" smtClean="0"/>
              <a:t>Log(0.8</a:t>
            </a:r>
            <a:r>
              <a:rPr lang="en-US" sz="2400" b="1" dirty="0"/>
              <a:t>) = </a:t>
            </a:r>
            <a:r>
              <a:rPr lang="en-US" sz="2800" b="1" dirty="0"/>
              <a:t>1.06348625752</a:t>
            </a:r>
            <a:endParaRPr lang="en-US" sz="2400" b="1" dirty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2400" b="1" u="sng" dirty="0"/>
              <a:t>Model B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0.6 </a:t>
            </a:r>
            <a:r>
              <a:rPr lang="en-US" b="1" dirty="0"/>
              <a:t>* 0.8 * 0.7 * 0.9 = </a:t>
            </a:r>
            <a:r>
              <a:rPr lang="en-US" b="1" dirty="0" smtClean="0"/>
              <a:t>0.3024</a:t>
            </a:r>
          </a:p>
          <a:p>
            <a:pPr algn="ctr"/>
            <a:r>
              <a:rPr lang="en-US" b="1" dirty="0" smtClean="0"/>
              <a:t>Log(0.6) </a:t>
            </a:r>
            <a:r>
              <a:rPr lang="en-US" b="1" dirty="0"/>
              <a:t>+ </a:t>
            </a:r>
            <a:r>
              <a:rPr lang="en-US" b="1" dirty="0" smtClean="0"/>
              <a:t>Log(0.8) </a:t>
            </a:r>
            <a:r>
              <a:rPr lang="en-US" b="1" dirty="0"/>
              <a:t>+ </a:t>
            </a:r>
            <a:r>
              <a:rPr lang="en-US" b="1" dirty="0" smtClean="0"/>
              <a:t>Log(0.7) </a:t>
            </a:r>
            <a:r>
              <a:rPr lang="en-US" b="1" dirty="0"/>
              <a:t>+ Log(0.9</a:t>
            </a:r>
            <a:r>
              <a:rPr lang="en-US" b="1" dirty="0" smtClean="0"/>
              <a:t>) = </a:t>
            </a:r>
            <a:r>
              <a:rPr lang="en-US" b="1" dirty="0"/>
              <a:t>-</a:t>
            </a:r>
            <a:r>
              <a:rPr lang="en-US" b="1" dirty="0" smtClean="0"/>
              <a:t>0.51941821317</a:t>
            </a:r>
          </a:p>
          <a:p>
            <a:pPr algn="ctr"/>
            <a:endParaRPr lang="en-US" b="1" dirty="0" smtClean="0"/>
          </a:p>
          <a:p>
            <a:pPr algn="ctr"/>
            <a:r>
              <a:rPr lang="en-US" sz="2400" b="1" dirty="0" smtClean="0"/>
              <a:t>-Log(0.6</a:t>
            </a:r>
            <a:r>
              <a:rPr lang="en-US" sz="2400" b="1" dirty="0"/>
              <a:t>) -</a:t>
            </a:r>
            <a:r>
              <a:rPr lang="en-US" sz="2400" b="1" dirty="0" smtClean="0"/>
              <a:t>Log(0.8</a:t>
            </a:r>
            <a:r>
              <a:rPr lang="en-US" sz="2400" b="1" dirty="0"/>
              <a:t>) -</a:t>
            </a:r>
            <a:r>
              <a:rPr lang="en-US" sz="2400" b="1" dirty="0" smtClean="0"/>
              <a:t>Log(0.7</a:t>
            </a:r>
            <a:r>
              <a:rPr lang="en-US" sz="2400" b="1" dirty="0"/>
              <a:t>) -</a:t>
            </a:r>
            <a:r>
              <a:rPr lang="en-US" sz="2400" b="1" dirty="0" smtClean="0"/>
              <a:t>Log(0.9</a:t>
            </a:r>
            <a:r>
              <a:rPr lang="en-US" sz="2400" b="1" dirty="0"/>
              <a:t>) = </a:t>
            </a:r>
            <a:r>
              <a:rPr lang="en-US" sz="2800" b="1" dirty="0"/>
              <a:t>0.51941821317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52365" y="704740"/>
            <a:ext cx="7339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Goal is to minimize the Cross-Entropy</a:t>
            </a:r>
            <a:endParaRPr 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485520" y="1478160"/>
              <a:ext cx="7289280" cy="4664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2280" y="1470960"/>
                <a:ext cx="7299000" cy="46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40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vs Probability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66916" y="1690688"/>
            <a:ext cx="2792361" cy="23990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Events</a:t>
            </a:r>
            <a:endParaRPr lang="en-US" sz="1000" b="1" dirty="0"/>
          </a:p>
        </p:txBody>
      </p:sp>
      <p:sp>
        <p:nvSpPr>
          <p:cNvPr id="5" name="Oval 4"/>
          <p:cNvSpPr/>
          <p:nvPr/>
        </p:nvSpPr>
        <p:spPr>
          <a:xfrm>
            <a:off x="7664246" y="1690688"/>
            <a:ext cx="2925097" cy="218767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Probability</a:t>
            </a:r>
            <a:endParaRPr lang="en-US" sz="3200" b="1" dirty="0"/>
          </a:p>
        </p:txBody>
      </p:sp>
      <p:sp>
        <p:nvSpPr>
          <p:cNvPr id="6" name="Oval 5"/>
          <p:cNvSpPr/>
          <p:nvPr/>
        </p:nvSpPr>
        <p:spPr>
          <a:xfrm>
            <a:off x="4296697" y="4566624"/>
            <a:ext cx="2925097" cy="21876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Cross-</a:t>
            </a:r>
            <a:r>
              <a:rPr lang="en-US" sz="3200" b="1" dirty="0" err="1" smtClean="0"/>
              <a:t>Entroppy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72080" y="1338120"/>
              <a:ext cx="7740720" cy="4730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6680" y="1335600"/>
                <a:ext cx="7749720" cy="47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2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Cross-Entropy Formulation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79" y="1453382"/>
            <a:ext cx="1649366" cy="141763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66" y="1453382"/>
            <a:ext cx="1649366" cy="141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249019" y="3146322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P(selected) = 0.8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05378" y="3159996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P(selected) = 0.9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77549" y="619431"/>
            <a:ext cx="4925962" cy="5673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Cross-Entropy</a:t>
            </a:r>
          </a:p>
          <a:p>
            <a:pPr algn="ctr"/>
            <a:r>
              <a:rPr lang="en-US" sz="2400" dirty="0" smtClean="0"/>
              <a:t>-ln(0.8) - ln(0.1)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/>
              <a:t>P1 = 0.8</a:t>
            </a:r>
          </a:p>
          <a:p>
            <a:pPr algn="ctr"/>
            <a:r>
              <a:rPr lang="en-US" sz="2400" dirty="0"/>
              <a:t>P2 = 0.1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Y: 1 if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Y: 0 if NOT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627327" y="1178079"/>
            <a:ext cx="98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172" y="1178079"/>
            <a:ext cx="144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Selected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7403" y="35156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99368" y="35156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1 - p2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43095" y="394183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Y1 =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56684" y="394183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Y2 = 0</a:t>
            </a:r>
            <a:endParaRPr lang="en-US" dirty="0"/>
          </a:p>
        </p:txBody>
      </p:sp>
      <p:pic>
        <p:nvPicPr>
          <p:cNvPr id="1026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933607" y="4737344"/>
            <a:ext cx="5807686" cy="1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255600" y="825840"/>
              <a:ext cx="11406600" cy="5537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320" y="819000"/>
                <a:ext cx="1141956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Cross-Entropy for Multi-class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288774"/>
              </p:ext>
            </p:extLst>
          </p:nvPr>
        </p:nvGraphicFramePr>
        <p:xfrm>
          <a:off x="596486" y="1325563"/>
          <a:ext cx="5684628" cy="372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157">
                  <a:extLst>
                    <a:ext uri="{9D8B030D-6E8A-4147-A177-3AD203B41FA5}">
                      <a16:colId xmlns:a16="http://schemas.microsoft.com/office/drawing/2014/main" val="1110503887"/>
                    </a:ext>
                  </a:extLst>
                </a:gridCol>
                <a:gridCol w="1421157">
                  <a:extLst>
                    <a:ext uri="{9D8B030D-6E8A-4147-A177-3AD203B41FA5}">
                      <a16:colId xmlns:a16="http://schemas.microsoft.com/office/drawing/2014/main" val="2283269049"/>
                    </a:ext>
                  </a:extLst>
                </a:gridCol>
                <a:gridCol w="1421157">
                  <a:extLst>
                    <a:ext uri="{9D8B030D-6E8A-4147-A177-3AD203B41FA5}">
                      <a16:colId xmlns:a16="http://schemas.microsoft.com/office/drawing/2014/main" val="1981321225"/>
                    </a:ext>
                  </a:extLst>
                </a:gridCol>
                <a:gridCol w="1421157">
                  <a:extLst>
                    <a:ext uri="{9D8B030D-6E8A-4147-A177-3AD203B41FA5}">
                      <a16:colId xmlns:a16="http://schemas.microsoft.com/office/drawing/2014/main" val="2297096498"/>
                    </a:ext>
                  </a:extLst>
                </a:gridCol>
              </a:tblGrid>
              <a:tr h="9320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Vehicle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5173"/>
                  </a:ext>
                </a:extLst>
              </a:tr>
              <a:tr h="93201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0.8</a:t>
                      </a:r>
                    </a:p>
                    <a:p>
                      <a:pPr algn="ctr"/>
                      <a:r>
                        <a:rPr lang="en-US" sz="1800" b="0" dirty="0" smtClean="0"/>
                        <a:t>p11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0.3</a:t>
                      </a:r>
                    </a:p>
                    <a:p>
                      <a:pPr algn="ctr"/>
                      <a:r>
                        <a:rPr lang="en-US" sz="1800" b="0" dirty="0" smtClean="0"/>
                        <a:t>p12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0.2</a:t>
                      </a:r>
                    </a:p>
                    <a:p>
                      <a:pPr algn="ctr"/>
                      <a:r>
                        <a:rPr lang="en-US" sz="1800" b="0" dirty="0" smtClean="0"/>
                        <a:t>p13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57712"/>
                  </a:ext>
                </a:extLst>
              </a:tr>
              <a:tr h="93201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0.1</a:t>
                      </a:r>
                    </a:p>
                    <a:p>
                      <a:pPr algn="ctr"/>
                      <a:r>
                        <a:rPr lang="en-US" sz="1800" b="0" dirty="0" smtClean="0"/>
                        <a:t>p21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0.1</a:t>
                      </a:r>
                    </a:p>
                    <a:p>
                      <a:pPr algn="ctr"/>
                      <a:r>
                        <a:rPr lang="en-US" sz="1800" b="0" dirty="0" smtClean="0"/>
                        <a:t>p22</a:t>
                      </a:r>
                      <a:endParaRPr lang="en-US" sz="2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0.6</a:t>
                      </a:r>
                    </a:p>
                    <a:p>
                      <a:pPr algn="ctr"/>
                      <a:r>
                        <a:rPr lang="en-US" sz="1800" b="0" dirty="0" smtClean="0"/>
                        <a:t>p23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504210"/>
                  </a:ext>
                </a:extLst>
              </a:tr>
              <a:tr h="93201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0.1</a:t>
                      </a:r>
                    </a:p>
                    <a:p>
                      <a:pPr algn="ctr"/>
                      <a:r>
                        <a:rPr lang="en-US" sz="1800" b="0" dirty="0" smtClean="0"/>
                        <a:t>p31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0.6</a:t>
                      </a:r>
                    </a:p>
                    <a:p>
                      <a:pPr algn="ctr"/>
                      <a:r>
                        <a:rPr lang="en-US" sz="1800" b="0" dirty="0" smtClean="0"/>
                        <a:t>p32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0.2</a:t>
                      </a:r>
                    </a:p>
                    <a:p>
                      <a:pPr algn="ctr"/>
                      <a:r>
                        <a:rPr lang="en-US" sz="1800" b="0" dirty="0" smtClean="0"/>
                        <a:t>p33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76572"/>
                  </a:ext>
                </a:extLst>
              </a:tr>
            </a:tbl>
          </a:graphicData>
        </a:graphic>
      </p:graphicFrame>
      <p:pic>
        <p:nvPicPr>
          <p:cNvPr id="5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794563" y="2407311"/>
            <a:ext cx="1163643" cy="5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8" y="3369254"/>
            <a:ext cx="959274" cy="53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wboy ebike Offers online OFF 64%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2" y="4337731"/>
            <a:ext cx="972130" cy="5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nary Cross Entropy/Log Loss for Binary Classifica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t="-1" r="8344" b="65152"/>
          <a:stretch/>
        </p:blipFill>
        <p:spPr bwMode="auto">
          <a:xfrm>
            <a:off x="7492049" y="1199070"/>
            <a:ext cx="3323303" cy="120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718720" y="311760"/>
              <a:ext cx="8887320" cy="5784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1880" y="304560"/>
                <a:ext cx="8902080" cy="57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123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79894594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093974" y="3204419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145649" y="4496925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495002" y="3220062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160240" y="3154680"/>
              <a:ext cx="2163240" cy="1390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5200" y="3149640"/>
                <a:ext cx="2171880" cy="14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3874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relation between cross-Entropy and Probability?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Directly proportional</a:t>
            </a:r>
          </a:p>
          <a:p>
            <a:pPr lvl="1"/>
            <a:r>
              <a:rPr lang="en-US" dirty="0" smtClean="0"/>
              <a:t>Inversely proportional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29720" y="2205360"/>
              <a:ext cx="1689480" cy="1812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4680" y="2201400"/>
                <a:ext cx="1697040" cy="18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65"/>
            <a:ext cx="10515600" cy="1325563"/>
          </a:xfrm>
        </p:spPr>
        <p:txBody>
          <a:bodyPr/>
          <a:lstStyle/>
          <a:p>
            <a:r>
              <a:rPr lang="en-US" dirty="0" smtClean="0"/>
              <a:t>Minimizing the </a:t>
            </a:r>
            <a:r>
              <a:rPr lang="en-US" dirty="0"/>
              <a:t>E</a:t>
            </a:r>
            <a:r>
              <a:rPr lang="en-US" dirty="0" smtClean="0"/>
              <a:t>rror Function</a:t>
            </a:r>
            <a:endParaRPr lang="en-US" dirty="0"/>
          </a:p>
        </p:txBody>
      </p:sp>
      <p:pic>
        <p:nvPicPr>
          <p:cNvPr id="1026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2192592" y="2343740"/>
            <a:ext cx="5496321" cy="117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9825" t="23957"/>
          <a:stretch/>
        </p:blipFill>
        <p:spPr>
          <a:xfrm>
            <a:off x="3706761" y="3765752"/>
            <a:ext cx="1059861" cy="4817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9825" t="23957"/>
          <a:stretch/>
        </p:blipFill>
        <p:spPr>
          <a:xfrm>
            <a:off x="6533535" y="3765751"/>
            <a:ext cx="1059861" cy="481781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5" idx="0"/>
          </p:cNvCxnSpPr>
          <p:nvPr/>
        </p:nvCxnSpPr>
        <p:spPr>
          <a:xfrm>
            <a:off x="4236691" y="3146322"/>
            <a:ext cx="1" cy="6194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40467" y="3146322"/>
            <a:ext cx="1" cy="6194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03870" y="5063614"/>
            <a:ext cx="5406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Gradient Decent</a:t>
            </a:r>
            <a:endParaRPr lang="en-US" sz="6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365120" y="2117880"/>
              <a:ext cx="2800440" cy="12920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0080" y="2112120"/>
                <a:ext cx="2808720" cy="13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28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65"/>
            <a:ext cx="10515600" cy="1325563"/>
          </a:xfrm>
        </p:spPr>
        <p:txBody>
          <a:bodyPr/>
          <a:lstStyle/>
          <a:p>
            <a:r>
              <a:rPr lang="en-US" dirty="0" smtClean="0"/>
              <a:t>Gradient Decent</a:t>
            </a:r>
            <a:endParaRPr lang="en-US" dirty="0"/>
          </a:p>
        </p:txBody>
      </p:sp>
      <p:pic>
        <p:nvPicPr>
          <p:cNvPr id="9" name="Picture 4" descr="77 Papua New Guinea Highlands Illustrations &amp; Clip Art - i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26986" r="6490" b="23936"/>
          <a:stretch/>
        </p:blipFill>
        <p:spPr bwMode="auto">
          <a:xfrm>
            <a:off x="88489" y="1995948"/>
            <a:ext cx="6601931" cy="37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miley Face 9"/>
          <p:cNvSpPr/>
          <p:nvPr/>
        </p:nvSpPr>
        <p:spPr>
          <a:xfrm>
            <a:off x="2782529" y="1543664"/>
            <a:ext cx="511277" cy="560438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H="1">
            <a:off x="2507225" y="2022028"/>
            <a:ext cx="350179" cy="308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5"/>
          </p:cNvCxnSpPr>
          <p:nvPr/>
        </p:nvCxnSpPr>
        <p:spPr>
          <a:xfrm>
            <a:off x="3218931" y="2022028"/>
            <a:ext cx="350179" cy="308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-Down Arrow 12"/>
          <p:cNvSpPr/>
          <p:nvPr/>
        </p:nvSpPr>
        <p:spPr>
          <a:xfrm>
            <a:off x="6921909" y="1995948"/>
            <a:ext cx="265471" cy="38935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87032" y="2546554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 :   Height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68930" y="5303624"/>
            <a:ext cx="3696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Convex Function</a:t>
            </a:r>
            <a:endParaRPr lang="en-US" sz="4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76160" y="582480"/>
              <a:ext cx="10357920" cy="561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760" y="573480"/>
                <a:ext cx="10366560" cy="56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2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Curve is like a bowl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Derivatives possible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476569" y="2084438"/>
            <a:ext cx="5653548" cy="3539613"/>
          </a:xfrm>
          <a:custGeom>
            <a:avLst/>
            <a:gdLst>
              <a:gd name="connsiteX0" fmla="*/ 0 w 4483509"/>
              <a:gd name="connsiteY0" fmla="*/ 0 h 2723535"/>
              <a:gd name="connsiteX1" fmla="*/ 2231922 w 4483509"/>
              <a:gd name="connsiteY1" fmla="*/ 2723535 h 2723535"/>
              <a:gd name="connsiteX2" fmla="*/ 4483509 w 4483509"/>
              <a:gd name="connsiteY2" fmla="*/ 9832 h 2723535"/>
              <a:gd name="connsiteX3" fmla="*/ 4483509 w 4483509"/>
              <a:gd name="connsiteY3" fmla="*/ 9832 h 272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509" h="2723535">
                <a:moveTo>
                  <a:pt x="0" y="0"/>
                </a:moveTo>
                <a:cubicBezTo>
                  <a:pt x="742335" y="1360948"/>
                  <a:pt x="1484671" y="2721896"/>
                  <a:pt x="2231922" y="2723535"/>
                </a:cubicBezTo>
                <a:cubicBezTo>
                  <a:pt x="2979174" y="2725174"/>
                  <a:pt x="4483509" y="9832"/>
                  <a:pt x="4483509" y="9832"/>
                </a:cubicBezTo>
                <a:lnTo>
                  <a:pt x="4483509" y="9832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263960" y="2446560"/>
              <a:ext cx="7023240" cy="3247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360" y="2442600"/>
                <a:ext cx="7031880" cy="32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3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Derivatives are also called </a:t>
            </a:r>
            <a:r>
              <a:rPr lang="en-US" b="1" dirty="0"/>
              <a:t>S</a:t>
            </a:r>
            <a:r>
              <a:rPr lang="en-US" b="1" dirty="0" smtClean="0"/>
              <a:t>lopes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F(a) = 2a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038203804"/>
              </p:ext>
            </p:extLst>
          </p:nvPr>
        </p:nvGraphicFramePr>
        <p:xfrm>
          <a:off x="838200" y="2742739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7256206" y="1012723"/>
            <a:ext cx="4857136" cy="5164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When: a = 1 </a:t>
            </a:r>
            <a:r>
              <a:rPr lang="en-US" sz="2400" dirty="0" smtClean="0">
                <a:sym typeface="Wingdings" panose="05000000000000000000" pitchFamily="2" charset="2"/>
              </a:rPr>
              <a:t> f(a) = 2</a:t>
            </a:r>
          </a:p>
          <a:p>
            <a:pPr algn="ctr"/>
            <a:r>
              <a:rPr lang="en-US" sz="2400" dirty="0"/>
              <a:t>When: a = </a:t>
            </a:r>
            <a:r>
              <a:rPr lang="en-US" sz="2400" dirty="0" smtClean="0"/>
              <a:t>5 </a:t>
            </a:r>
            <a:r>
              <a:rPr lang="en-US" sz="2400" dirty="0">
                <a:sym typeface="Wingdings" panose="05000000000000000000" pitchFamily="2" charset="2"/>
              </a:rPr>
              <a:t> f(a) = </a:t>
            </a:r>
            <a:r>
              <a:rPr lang="en-US" sz="2400" dirty="0" smtClean="0">
                <a:sym typeface="Wingdings" panose="05000000000000000000" pitchFamily="2" charset="2"/>
              </a:rPr>
              <a:t>10</a:t>
            </a:r>
          </a:p>
          <a:p>
            <a:pPr algn="ctr"/>
            <a:r>
              <a:rPr lang="en-US" sz="2400" dirty="0"/>
              <a:t>When: a = </a:t>
            </a:r>
            <a:r>
              <a:rPr lang="en-US" sz="2400" dirty="0" smtClean="0"/>
              <a:t>5.001 </a:t>
            </a:r>
            <a:r>
              <a:rPr lang="en-US" sz="2400" dirty="0">
                <a:sym typeface="Wingdings" panose="05000000000000000000" pitchFamily="2" charset="2"/>
              </a:rPr>
              <a:t> f(a) = </a:t>
            </a:r>
            <a:r>
              <a:rPr lang="en-US" sz="2400" dirty="0" smtClean="0">
                <a:sym typeface="Wingdings" panose="05000000000000000000" pitchFamily="2" charset="2"/>
              </a:rPr>
              <a:t>10.002</a:t>
            </a:r>
          </a:p>
          <a:p>
            <a:pPr algn="ctr"/>
            <a:endParaRPr lang="en-US" sz="2400" dirty="0">
              <a:sym typeface="Wingdings" panose="05000000000000000000" pitchFamily="2" charset="2"/>
            </a:endParaRPr>
          </a:p>
          <a:p>
            <a:pPr algn="ctr"/>
            <a:r>
              <a:rPr lang="en-US" sz="3200" b="1" dirty="0" smtClean="0">
                <a:sym typeface="Wingdings" panose="05000000000000000000" pitchFamily="2" charset="2"/>
              </a:rPr>
              <a:t>Slope = height/width</a:t>
            </a:r>
            <a:endParaRPr lang="en-US" sz="3200" b="1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120877" y="3038168"/>
            <a:ext cx="2831691" cy="32737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>
            <a:off x="1130708" y="4984955"/>
            <a:ext cx="1150375" cy="1273686"/>
          </a:xfrm>
          <a:custGeom>
            <a:avLst/>
            <a:gdLst>
              <a:gd name="connsiteX0" fmla="*/ 0 w 2300749"/>
              <a:gd name="connsiteY0" fmla="*/ 1273686 h 1273686"/>
              <a:gd name="connsiteX1" fmla="*/ 1150375 w 2300749"/>
              <a:gd name="connsiteY1" fmla="*/ 0 h 1273686"/>
              <a:gd name="connsiteX2" fmla="*/ 2300749 w 2300749"/>
              <a:gd name="connsiteY2" fmla="*/ 1273686 h 1273686"/>
              <a:gd name="connsiteX3" fmla="*/ 0 w 2300749"/>
              <a:gd name="connsiteY3" fmla="*/ 1273686 h 1273686"/>
              <a:gd name="connsiteX0" fmla="*/ 0 w 1170039"/>
              <a:gd name="connsiteY0" fmla="*/ 1273686 h 1273686"/>
              <a:gd name="connsiteX1" fmla="*/ 1150375 w 1170039"/>
              <a:gd name="connsiteY1" fmla="*/ 0 h 1273686"/>
              <a:gd name="connsiteX2" fmla="*/ 1170039 w 1170039"/>
              <a:gd name="connsiteY2" fmla="*/ 1254021 h 1273686"/>
              <a:gd name="connsiteX3" fmla="*/ 0 w 1170039"/>
              <a:gd name="connsiteY3" fmla="*/ 1273686 h 1273686"/>
              <a:gd name="connsiteX0" fmla="*/ 0 w 1150375"/>
              <a:gd name="connsiteY0" fmla="*/ 1273686 h 1273686"/>
              <a:gd name="connsiteX1" fmla="*/ 1150375 w 1150375"/>
              <a:gd name="connsiteY1" fmla="*/ 0 h 1273686"/>
              <a:gd name="connsiteX2" fmla="*/ 1140543 w 1150375"/>
              <a:gd name="connsiteY2" fmla="*/ 1263853 h 1273686"/>
              <a:gd name="connsiteX3" fmla="*/ 0 w 1150375"/>
              <a:gd name="connsiteY3" fmla="*/ 1273686 h 127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0375" h="1273686">
                <a:moveTo>
                  <a:pt x="0" y="1273686"/>
                </a:moveTo>
                <a:lnTo>
                  <a:pt x="1150375" y="0"/>
                </a:lnTo>
                <a:cubicBezTo>
                  <a:pt x="1147098" y="421284"/>
                  <a:pt x="1143820" y="842569"/>
                  <a:pt x="1140543" y="1263853"/>
                </a:cubicBezTo>
                <a:lnTo>
                  <a:pt x="0" y="127368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1061280" y="412560"/>
              <a:ext cx="10356120" cy="6154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240" y="407880"/>
                <a:ext cx="10364400" cy="61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2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How Gradient Decent Works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599769" y="2104104"/>
            <a:ext cx="5653547" cy="3637935"/>
          </a:xfrm>
          <a:custGeom>
            <a:avLst/>
            <a:gdLst>
              <a:gd name="connsiteX0" fmla="*/ 0 w 4483509"/>
              <a:gd name="connsiteY0" fmla="*/ 0 h 2723535"/>
              <a:gd name="connsiteX1" fmla="*/ 2231922 w 4483509"/>
              <a:gd name="connsiteY1" fmla="*/ 2723535 h 2723535"/>
              <a:gd name="connsiteX2" fmla="*/ 4483509 w 4483509"/>
              <a:gd name="connsiteY2" fmla="*/ 9832 h 2723535"/>
              <a:gd name="connsiteX3" fmla="*/ 4483509 w 4483509"/>
              <a:gd name="connsiteY3" fmla="*/ 9832 h 272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509" h="2723535">
                <a:moveTo>
                  <a:pt x="0" y="0"/>
                </a:moveTo>
                <a:cubicBezTo>
                  <a:pt x="742335" y="1360948"/>
                  <a:pt x="1484671" y="2721896"/>
                  <a:pt x="2231922" y="2723535"/>
                </a:cubicBezTo>
                <a:cubicBezTo>
                  <a:pt x="2979174" y="2725174"/>
                  <a:pt x="4483509" y="9832"/>
                  <a:pt x="4483509" y="9832"/>
                </a:cubicBezTo>
                <a:lnTo>
                  <a:pt x="4483509" y="9832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490" y="5742039"/>
            <a:ext cx="69710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435960" y="563760"/>
              <a:ext cx="9202320" cy="5776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556920"/>
                <a:ext cx="9214560" cy="578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41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Gradient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Wi’ = Wi – </a:t>
            </a:r>
            <a:r>
              <a:rPr lang="en-US" dirty="0" err="1" smtClean="0"/>
              <a:t>learningRate</a:t>
            </a:r>
            <a:r>
              <a:rPr lang="en-US" dirty="0" smtClean="0"/>
              <a:t> (d/</a:t>
            </a:r>
            <a:r>
              <a:rPr lang="en-US" dirty="0" err="1" smtClean="0"/>
              <a:t>dE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Wi’ = </a:t>
            </a:r>
            <a:r>
              <a:rPr lang="en-US" dirty="0"/>
              <a:t>Wi – </a:t>
            </a:r>
            <a:r>
              <a:rPr lang="en-US" dirty="0" err="1"/>
              <a:t>learningRate</a:t>
            </a:r>
            <a:r>
              <a:rPr lang="en-US" dirty="0"/>
              <a:t> </a:t>
            </a:r>
            <a:r>
              <a:rPr lang="en-US" dirty="0" smtClean="0"/>
              <a:t>(-(y - </a:t>
            </a:r>
            <a:r>
              <a:rPr lang="en-US" dirty="0" err="1" smtClean="0"/>
              <a:t>yhat</a:t>
            </a:r>
            <a:r>
              <a:rPr lang="en-US" dirty="0" smtClean="0"/>
              <a:t>)xi )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Wi</a:t>
            </a:r>
            <a:r>
              <a:rPr lang="en-US" dirty="0"/>
              <a:t>’ = Wi </a:t>
            </a:r>
            <a:r>
              <a:rPr lang="en-US" dirty="0" smtClean="0"/>
              <a:t>+ </a:t>
            </a:r>
            <a:r>
              <a:rPr lang="en-US" dirty="0" err="1"/>
              <a:t>learningRate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y - </a:t>
            </a:r>
            <a:r>
              <a:rPr lang="en-US" dirty="0" err="1" smtClean="0"/>
              <a:t>yhat</a:t>
            </a:r>
            <a:r>
              <a:rPr lang="en-US" dirty="0" smtClean="0"/>
              <a:t>)xi</a:t>
            </a:r>
            <a:endParaRPr lang="en-US" dirty="0"/>
          </a:p>
          <a:p>
            <a:endParaRPr lang="en-US" dirty="0"/>
          </a:p>
          <a:p>
            <a:r>
              <a:rPr lang="en-US" dirty="0"/>
              <a:t>b</a:t>
            </a:r>
            <a:r>
              <a:rPr lang="en-US" dirty="0" smtClean="0"/>
              <a:t>’ = b + </a:t>
            </a:r>
            <a:r>
              <a:rPr lang="en-US" dirty="0" err="1" smtClean="0"/>
              <a:t>learningRate</a:t>
            </a:r>
            <a:r>
              <a:rPr lang="en-US" dirty="0" smtClean="0"/>
              <a:t>(y – </a:t>
            </a:r>
            <a:r>
              <a:rPr lang="en-US" dirty="0" err="1" smtClean="0"/>
              <a:t>yhat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3480" y="2251440"/>
              <a:ext cx="6492960" cy="2488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840" y="2245320"/>
                <a:ext cx="6504120" cy="25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87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random weights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1, w2,……., </a:t>
            </a:r>
            <a:r>
              <a:rPr lang="en-US" dirty="0" err="1" smtClean="0"/>
              <a:t>wn</a:t>
            </a:r>
            <a:r>
              <a:rPr lang="en-US" dirty="0" smtClean="0"/>
              <a:t>, b</a:t>
            </a:r>
          </a:p>
          <a:p>
            <a:r>
              <a:rPr lang="en-US" dirty="0" smtClean="0"/>
              <a:t>For Every point(x1, x2,……, </a:t>
            </a:r>
            <a:r>
              <a:rPr lang="en-US" dirty="0" err="1" smtClean="0"/>
              <a:t>xn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Update W’</a:t>
            </a:r>
          </a:p>
          <a:p>
            <a:pPr lvl="1"/>
            <a:r>
              <a:rPr lang="en-US" dirty="0" smtClean="0"/>
              <a:t>Update b’</a:t>
            </a:r>
          </a:p>
          <a:p>
            <a:r>
              <a:rPr lang="en-US" dirty="0" smtClean="0"/>
              <a:t>Repeat until error is small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Perceptron Algorithm?</a:t>
            </a:r>
            <a:endParaRPr lang="en-US" sz="4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8520" y="816120"/>
              <a:ext cx="10039320" cy="4059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040" y="807480"/>
                <a:ext cx="10053000" cy="40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1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238" y="1255354"/>
            <a:ext cx="10515600" cy="54600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Sigmoid activation function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𝜎(𝑥)=</a:t>
            </a:r>
            <a:r>
              <a:rPr lang="en-US" sz="2800" dirty="0" smtClean="0"/>
              <a:t>1/1</a:t>
            </a:r>
            <a:r>
              <a:rPr lang="en-US" sz="2800" dirty="0"/>
              <a:t>+𝑒−</a:t>
            </a:r>
            <a:r>
              <a:rPr lang="en-US" sz="2800" dirty="0" smtClean="0"/>
              <a:t>𝑥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Output (prediction) </a:t>
            </a:r>
            <a:r>
              <a:rPr lang="en-US" sz="3200" dirty="0" smtClean="0"/>
              <a:t>formula</a:t>
            </a:r>
            <a:endParaRPr lang="en-US" sz="3200" dirty="0"/>
          </a:p>
          <a:p>
            <a:pPr lvl="1">
              <a:lnSpc>
                <a:spcPct val="110000"/>
              </a:lnSpc>
            </a:pPr>
            <a:r>
              <a:rPr lang="en-US" sz="2800" dirty="0" err="1" smtClean="0"/>
              <a:t>yhat</a:t>
            </a:r>
            <a:r>
              <a:rPr lang="en-US" sz="2800" dirty="0" smtClean="0"/>
              <a:t>=</a:t>
            </a:r>
            <a:r>
              <a:rPr lang="en-US" sz="2800" dirty="0"/>
              <a:t>𝜎(𝑤1𝑥1+𝑤2𝑥2+𝑏</a:t>
            </a:r>
            <a:r>
              <a:rPr lang="en-US" sz="2800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Error function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𝐸𝑟𝑟𝑜𝑟(𝑦</a:t>
            </a:r>
            <a:r>
              <a:rPr lang="en-US" sz="2800" dirty="0" smtClean="0"/>
              <a:t>,</a:t>
            </a:r>
            <a:r>
              <a:rPr lang="en-US" sz="2800" dirty="0" err="1" smtClean="0"/>
              <a:t>yhat</a:t>
            </a:r>
            <a:r>
              <a:rPr lang="en-US" sz="2800" dirty="0" smtClean="0"/>
              <a:t>)=</a:t>
            </a:r>
            <a:r>
              <a:rPr lang="en-US" sz="2800" dirty="0"/>
              <a:t>−𝑦</a:t>
            </a:r>
            <a:r>
              <a:rPr lang="en-US" sz="2800" dirty="0" smtClean="0"/>
              <a:t>log(</a:t>
            </a:r>
            <a:r>
              <a:rPr lang="en-US" sz="2800" dirty="0" err="1"/>
              <a:t>yhat</a:t>
            </a:r>
            <a:r>
              <a:rPr lang="en-US" sz="2800" dirty="0" smtClean="0"/>
              <a:t>)</a:t>
            </a:r>
            <a:r>
              <a:rPr lang="en-US" sz="2800" dirty="0"/>
              <a:t>−(1−𝑦)log(1</a:t>
            </a:r>
            <a:r>
              <a:rPr lang="en-US" sz="2800" dirty="0" smtClean="0"/>
              <a:t>−</a:t>
            </a:r>
            <a:r>
              <a:rPr lang="en-US" sz="2800" dirty="0"/>
              <a:t> </a:t>
            </a:r>
            <a:r>
              <a:rPr lang="en-US" sz="2800" dirty="0" err="1"/>
              <a:t>yhat</a:t>
            </a:r>
            <a:r>
              <a:rPr lang="en-US" sz="2800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The function that updates the weights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𝑤𝑖⟶𝑤𝑖+𝛼(𝑦</a:t>
            </a:r>
            <a:r>
              <a:rPr lang="en-US" sz="2800" dirty="0" smtClean="0"/>
              <a:t>−</a:t>
            </a:r>
            <a:r>
              <a:rPr lang="en-US" sz="2800" dirty="0"/>
              <a:t> </a:t>
            </a:r>
            <a:r>
              <a:rPr lang="en-US" sz="2800" dirty="0" err="1"/>
              <a:t>yhat</a:t>
            </a:r>
            <a:r>
              <a:rPr lang="en-US" sz="2800" dirty="0" smtClean="0"/>
              <a:t>)𝑥𝑖</a:t>
            </a:r>
          </a:p>
          <a:p>
            <a:pPr lvl="1">
              <a:lnSpc>
                <a:spcPct val="110000"/>
              </a:lnSpc>
            </a:pPr>
            <a:r>
              <a:rPr lang="en-US" sz="2800" dirty="0" smtClean="0"/>
              <a:t>𝑏</a:t>
            </a:r>
            <a:r>
              <a:rPr lang="en-US" sz="2800" dirty="0"/>
              <a:t>⟶𝑏+𝛼(𝑦</a:t>
            </a:r>
            <a:r>
              <a:rPr lang="en-US" sz="2800" dirty="0" smtClean="0"/>
              <a:t>−</a:t>
            </a:r>
            <a:r>
              <a:rPr lang="en-US" sz="2800" dirty="0"/>
              <a:t> </a:t>
            </a:r>
            <a:r>
              <a:rPr lang="en-US" sz="2800" dirty="0" err="1"/>
              <a:t>yhat</a:t>
            </a:r>
            <a:r>
              <a:rPr lang="en-US" sz="2800" dirty="0" smtClean="0"/>
              <a:t>)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24480" y="1842840"/>
              <a:ext cx="3597840" cy="4694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720" y="1836360"/>
                <a:ext cx="360828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01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Perceptron VS Gradient Decent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13" y="1208790"/>
            <a:ext cx="4837350" cy="5124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u="sng" dirty="0" smtClean="0"/>
              <a:t>Gradient Decent</a:t>
            </a:r>
            <a:endParaRPr lang="en-US" sz="28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Start </a:t>
            </a:r>
            <a:r>
              <a:rPr lang="en-US" sz="2800" dirty="0"/>
              <a:t>with random weights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w1, w2,……., </a:t>
            </a:r>
            <a:r>
              <a:rPr lang="en-US" sz="2800" dirty="0" err="1"/>
              <a:t>wn</a:t>
            </a:r>
            <a:r>
              <a:rPr lang="en-US" sz="2800" dirty="0"/>
              <a:t>, 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Every point(x1, x2,……, </a:t>
            </a:r>
            <a:r>
              <a:rPr lang="en-US" sz="2800" dirty="0" err="1"/>
              <a:t>xn</a:t>
            </a:r>
            <a:r>
              <a:rPr lang="en-US" sz="28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Update W’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Update b’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Repeat until error is small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6941" y="1199535"/>
            <a:ext cx="5227906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Perceptron </a:t>
            </a:r>
            <a:r>
              <a:rPr lang="en-US" sz="3200" b="1" u="sng" dirty="0" err="1" smtClean="0"/>
              <a:t>Algo</a:t>
            </a:r>
            <a:endParaRPr lang="en-US" sz="3200" b="1" u="sng" dirty="0" smtClean="0"/>
          </a:p>
          <a:p>
            <a:endParaRPr lang="en-US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Loop </a:t>
            </a:r>
            <a:r>
              <a:rPr lang="en-US" sz="2800" dirty="0"/>
              <a:t>over all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random Weights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If point is classified correctly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Move 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If point is misclassified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If prediction is 0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 + </a:t>
            </a:r>
            <a:r>
              <a:rPr lang="en-US" sz="2800" dirty="0" err="1"/>
              <a:t>ax</a:t>
            </a:r>
            <a:r>
              <a:rPr lang="en-US" sz="2800" baseline="-25000" dirty="0" err="1"/>
              <a:t>i</a:t>
            </a:r>
            <a:endParaRPr lang="en-US" sz="28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If prediction is 1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 - </a:t>
            </a:r>
            <a:r>
              <a:rPr lang="en-US" sz="2800" dirty="0" err="1"/>
              <a:t>ax</a:t>
            </a:r>
            <a:r>
              <a:rPr lang="en-US" sz="2800" baseline="-25000" dirty="0" err="1"/>
              <a:t>i</a:t>
            </a:r>
            <a:endParaRPr lang="en-US" sz="28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761703" y="1415845"/>
            <a:ext cx="19665" cy="54421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9240" y="177480"/>
              <a:ext cx="11271960" cy="593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20" y="168840"/>
                <a:ext cx="11284560" cy="59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38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784203715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644640" y="420120"/>
              <a:ext cx="7785720" cy="5172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8160" y="414000"/>
                <a:ext cx="7796160" cy="51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5247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“Linear Solutions”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/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827507" y="4831225"/>
            <a:ext cx="127835" cy="16715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24218" y="1911355"/>
            <a:ext cx="26116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We don’t want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to hire an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employee with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such a bad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“academic record“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705235" y="4020064"/>
            <a:ext cx="379771" cy="7155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990960" y="955080"/>
              <a:ext cx="3414240" cy="4681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5920" y="950040"/>
                <a:ext cx="3422880" cy="46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8673480" y="3674880"/>
              <a:ext cx="477720" cy="137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0240" y="3668760"/>
                <a:ext cx="484920" cy="13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4586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“Linear Solutions”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/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423852" y="2299187"/>
            <a:ext cx="5464662" cy="2941407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Multiply 110"/>
          <p:cNvSpPr/>
          <p:nvPr/>
        </p:nvSpPr>
        <p:spPr>
          <a:xfrm>
            <a:off x="5201723" y="2800170"/>
            <a:ext cx="1120878" cy="169473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/>
              <p14:cNvContentPartPr/>
              <p14:nvPr/>
            </p14:nvContentPartPr>
            <p14:xfrm>
              <a:off x="3602880" y="1804680"/>
              <a:ext cx="5878080" cy="30931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7480" y="1798920"/>
                <a:ext cx="5887800" cy="31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3210120" y="1960560"/>
              <a:ext cx="6055920" cy="3501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3280" y="1953720"/>
                <a:ext cx="6068520" cy="35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7894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Possible Solution to the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/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446762" y="1775616"/>
            <a:ext cx="3597225" cy="213736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7291080" y="1122480"/>
              <a:ext cx="2352240" cy="185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6040" y="1114920"/>
                <a:ext cx="2363400" cy="18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489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/>
              <a:t>Possible Solution to the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/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61935" y="1986116"/>
            <a:ext cx="3923071" cy="1899117"/>
          </a:xfrm>
          <a:custGeom>
            <a:avLst/>
            <a:gdLst>
              <a:gd name="connsiteX0" fmla="*/ 0 w 3923071"/>
              <a:gd name="connsiteY0" fmla="*/ 0 h 1899117"/>
              <a:gd name="connsiteX1" fmla="*/ 304800 w 3923071"/>
              <a:gd name="connsiteY1" fmla="*/ 1209368 h 1899117"/>
              <a:gd name="connsiteX2" fmla="*/ 1288026 w 3923071"/>
              <a:gd name="connsiteY2" fmla="*/ 1740310 h 1899117"/>
              <a:gd name="connsiteX3" fmla="*/ 2654710 w 3923071"/>
              <a:gd name="connsiteY3" fmla="*/ 1887794 h 1899117"/>
              <a:gd name="connsiteX4" fmla="*/ 3923071 w 3923071"/>
              <a:gd name="connsiteY4" fmla="*/ 1877961 h 189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899117">
                <a:moveTo>
                  <a:pt x="0" y="0"/>
                </a:moveTo>
                <a:cubicBezTo>
                  <a:pt x="45064" y="459658"/>
                  <a:pt x="90129" y="919316"/>
                  <a:pt x="304800" y="1209368"/>
                </a:cubicBezTo>
                <a:cubicBezTo>
                  <a:pt x="519471" y="1499420"/>
                  <a:pt x="896374" y="1627239"/>
                  <a:pt x="1288026" y="1740310"/>
                </a:cubicBezTo>
                <a:cubicBezTo>
                  <a:pt x="1679678" y="1853381"/>
                  <a:pt x="2215536" y="1864852"/>
                  <a:pt x="2654710" y="1887794"/>
                </a:cubicBezTo>
                <a:cubicBezTo>
                  <a:pt x="3093884" y="1910736"/>
                  <a:pt x="3508477" y="1894348"/>
                  <a:pt x="3923071" y="187796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5091480" y="1846440"/>
              <a:ext cx="4237920" cy="2197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5720" y="1839240"/>
                <a:ext cx="4249440" cy="22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64575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98"/>
            <a:ext cx="10515600" cy="1325563"/>
          </a:xfrm>
        </p:spPr>
        <p:txBody>
          <a:bodyPr/>
          <a:lstStyle/>
          <a:p>
            <a:r>
              <a:rPr lang="en-US" dirty="0" smtClean="0"/>
              <a:t>Non-Linear Boundaries</a:t>
            </a:r>
            <a:endParaRPr lang="en-US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8" y="1334961"/>
            <a:ext cx="3558955" cy="2253813"/>
          </a:xfrm>
          <a:prstGeom prst="rect">
            <a:avLst/>
          </a:prstGeom>
        </p:spPr>
      </p:pic>
      <p:cxnSp>
        <p:nvCxnSpPr>
          <p:cNvPr id="204" name="Straight Connector 203"/>
          <p:cNvCxnSpPr/>
          <p:nvPr/>
        </p:nvCxnSpPr>
        <p:spPr>
          <a:xfrm>
            <a:off x="1917290" y="1334961"/>
            <a:ext cx="98323" cy="22439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7" y="4220729"/>
            <a:ext cx="3558955" cy="2253813"/>
          </a:xfrm>
          <a:prstGeom prst="rect">
            <a:avLst/>
          </a:prstGeom>
        </p:spPr>
      </p:pic>
      <p:cxnSp>
        <p:nvCxnSpPr>
          <p:cNvPr id="207" name="Straight Connector 206"/>
          <p:cNvCxnSpPr/>
          <p:nvPr/>
        </p:nvCxnSpPr>
        <p:spPr>
          <a:xfrm>
            <a:off x="796413" y="5388078"/>
            <a:ext cx="3392399" cy="884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22" y="2598406"/>
            <a:ext cx="3558955" cy="2253813"/>
          </a:xfrm>
          <a:prstGeom prst="rect">
            <a:avLst/>
          </a:prstGeom>
        </p:spPr>
      </p:pic>
      <p:sp>
        <p:nvSpPr>
          <p:cNvPr id="210" name="Freeform 209"/>
          <p:cNvSpPr/>
          <p:nvPr/>
        </p:nvSpPr>
        <p:spPr>
          <a:xfrm>
            <a:off x="8645721" y="2674374"/>
            <a:ext cx="2366408" cy="1150374"/>
          </a:xfrm>
          <a:custGeom>
            <a:avLst/>
            <a:gdLst>
              <a:gd name="connsiteX0" fmla="*/ 173814 w 2366408"/>
              <a:gd name="connsiteY0" fmla="*/ 0 h 1150374"/>
              <a:gd name="connsiteX1" fmla="*/ 222976 w 2366408"/>
              <a:gd name="connsiteY1" fmla="*/ 865239 h 1150374"/>
              <a:gd name="connsiteX2" fmla="*/ 2366408 w 2366408"/>
              <a:gd name="connsiteY2" fmla="*/ 1150374 h 115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408" h="1150374">
                <a:moveTo>
                  <a:pt x="173814" y="0"/>
                </a:moveTo>
                <a:cubicBezTo>
                  <a:pt x="15679" y="336755"/>
                  <a:pt x="-142456" y="673510"/>
                  <a:pt x="222976" y="865239"/>
                </a:cubicBezTo>
                <a:cubicBezTo>
                  <a:pt x="588408" y="1056968"/>
                  <a:pt x="1477408" y="1103671"/>
                  <a:pt x="2366408" y="115037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Elbow Connector 213"/>
          <p:cNvCxnSpPr>
            <a:stCxn id="202" idx="3"/>
          </p:cNvCxnSpPr>
          <p:nvPr/>
        </p:nvCxnSpPr>
        <p:spPr>
          <a:xfrm>
            <a:off x="4188813" y="2461868"/>
            <a:ext cx="3318709" cy="94009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8" name="Elbow Connector 217"/>
          <p:cNvCxnSpPr>
            <a:stCxn id="205" idx="3"/>
          </p:cNvCxnSpPr>
          <p:nvPr/>
        </p:nvCxnSpPr>
        <p:spPr>
          <a:xfrm flipV="1">
            <a:off x="4188812" y="4041058"/>
            <a:ext cx="3318710" cy="13065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1200" y="1113840"/>
              <a:ext cx="11068560" cy="437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20" y="1108080"/>
                <a:ext cx="11079720" cy="43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63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98"/>
            <a:ext cx="10515600" cy="1325563"/>
          </a:xfrm>
        </p:spPr>
        <p:txBody>
          <a:bodyPr/>
          <a:lstStyle/>
          <a:p>
            <a:r>
              <a:rPr lang="en-US" dirty="0" smtClean="0"/>
              <a:t>Non-Linear Boundaries</a:t>
            </a:r>
            <a:endParaRPr lang="en-US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8" y="1334961"/>
            <a:ext cx="3558955" cy="2253813"/>
          </a:xfrm>
          <a:prstGeom prst="rect">
            <a:avLst/>
          </a:prstGeom>
        </p:spPr>
      </p:pic>
      <p:cxnSp>
        <p:nvCxnSpPr>
          <p:cNvPr id="204" name="Straight Connector 203"/>
          <p:cNvCxnSpPr/>
          <p:nvPr/>
        </p:nvCxnSpPr>
        <p:spPr>
          <a:xfrm>
            <a:off x="1917290" y="1334961"/>
            <a:ext cx="98323" cy="22439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7" y="4220729"/>
            <a:ext cx="3558955" cy="2253813"/>
          </a:xfrm>
          <a:prstGeom prst="rect">
            <a:avLst/>
          </a:prstGeom>
        </p:spPr>
      </p:pic>
      <p:cxnSp>
        <p:nvCxnSpPr>
          <p:cNvPr id="207" name="Straight Connector 206"/>
          <p:cNvCxnSpPr/>
          <p:nvPr/>
        </p:nvCxnSpPr>
        <p:spPr>
          <a:xfrm>
            <a:off x="796413" y="5388078"/>
            <a:ext cx="3392399" cy="884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22" y="2598406"/>
            <a:ext cx="3558955" cy="2253813"/>
          </a:xfrm>
          <a:prstGeom prst="rect">
            <a:avLst/>
          </a:prstGeom>
        </p:spPr>
      </p:pic>
      <p:sp>
        <p:nvSpPr>
          <p:cNvPr id="210" name="Freeform 209"/>
          <p:cNvSpPr/>
          <p:nvPr/>
        </p:nvSpPr>
        <p:spPr>
          <a:xfrm>
            <a:off x="8645721" y="2674374"/>
            <a:ext cx="2366408" cy="1150374"/>
          </a:xfrm>
          <a:custGeom>
            <a:avLst/>
            <a:gdLst>
              <a:gd name="connsiteX0" fmla="*/ 173814 w 2366408"/>
              <a:gd name="connsiteY0" fmla="*/ 0 h 1150374"/>
              <a:gd name="connsiteX1" fmla="*/ 222976 w 2366408"/>
              <a:gd name="connsiteY1" fmla="*/ 865239 h 1150374"/>
              <a:gd name="connsiteX2" fmla="*/ 2366408 w 2366408"/>
              <a:gd name="connsiteY2" fmla="*/ 1150374 h 115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408" h="1150374">
                <a:moveTo>
                  <a:pt x="173814" y="0"/>
                </a:moveTo>
                <a:cubicBezTo>
                  <a:pt x="15679" y="336755"/>
                  <a:pt x="-142456" y="673510"/>
                  <a:pt x="222976" y="865239"/>
                </a:cubicBezTo>
                <a:cubicBezTo>
                  <a:pt x="588408" y="1056968"/>
                  <a:pt x="1477408" y="1103671"/>
                  <a:pt x="2366408" y="115037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Elbow Connector 213"/>
          <p:cNvCxnSpPr>
            <a:stCxn id="202" idx="3"/>
          </p:cNvCxnSpPr>
          <p:nvPr/>
        </p:nvCxnSpPr>
        <p:spPr>
          <a:xfrm>
            <a:off x="4188813" y="2461868"/>
            <a:ext cx="3318709" cy="94009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8" name="Elbow Connector 217"/>
          <p:cNvCxnSpPr>
            <a:stCxn id="205" idx="3"/>
          </p:cNvCxnSpPr>
          <p:nvPr/>
        </p:nvCxnSpPr>
        <p:spPr>
          <a:xfrm flipV="1">
            <a:off x="4188812" y="4041058"/>
            <a:ext cx="3318710" cy="13065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534696" y="1514632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30562" y="4412598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503312" y="2808616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36761" y="11574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17718" y="40432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34915" y="226705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 + 0.8 = 1.5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07522" y="5594555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Sigmoid(1.5) = 0.82</a:t>
            </a:r>
            <a:endParaRPr 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601280" y="957960"/>
              <a:ext cx="9659160" cy="5713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6240" y="951120"/>
                <a:ext cx="9668880" cy="57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98"/>
            <a:ext cx="10515600" cy="1325563"/>
          </a:xfrm>
        </p:spPr>
        <p:txBody>
          <a:bodyPr/>
          <a:lstStyle/>
          <a:p>
            <a:r>
              <a:rPr lang="en-US" dirty="0" smtClean="0"/>
              <a:t>Weighted Sums</a:t>
            </a:r>
            <a:endParaRPr lang="en-US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8" y="1334961"/>
            <a:ext cx="3558955" cy="2253813"/>
          </a:xfrm>
          <a:prstGeom prst="rect">
            <a:avLst/>
          </a:prstGeom>
        </p:spPr>
      </p:pic>
      <p:cxnSp>
        <p:nvCxnSpPr>
          <p:cNvPr id="204" name="Straight Connector 203"/>
          <p:cNvCxnSpPr/>
          <p:nvPr/>
        </p:nvCxnSpPr>
        <p:spPr>
          <a:xfrm>
            <a:off x="1917290" y="1334961"/>
            <a:ext cx="98323" cy="22439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7" y="4220729"/>
            <a:ext cx="3558955" cy="2253813"/>
          </a:xfrm>
          <a:prstGeom prst="rect">
            <a:avLst/>
          </a:prstGeom>
        </p:spPr>
      </p:pic>
      <p:cxnSp>
        <p:nvCxnSpPr>
          <p:cNvPr id="207" name="Straight Connector 206"/>
          <p:cNvCxnSpPr/>
          <p:nvPr/>
        </p:nvCxnSpPr>
        <p:spPr>
          <a:xfrm>
            <a:off x="796413" y="5388078"/>
            <a:ext cx="3392399" cy="884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22" y="2598406"/>
            <a:ext cx="3558955" cy="2253813"/>
          </a:xfrm>
          <a:prstGeom prst="rect">
            <a:avLst/>
          </a:prstGeom>
        </p:spPr>
      </p:pic>
      <p:sp>
        <p:nvSpPr>
          <p:cNvPr id="210" name="Freeform 209"/>
          <p:cNvSpPr/>
          <p:nvPr/>
        </p:nvSpPr>
        <p:spPr>
          <a:xfrm>
            <a:off x="8645721" y="2674374"/>
            <a:ext cx="2366408" cy="1150374"/>
          </a:xfrm>
          <a:custGeom>
            <a:avLst/>
            <a:gdLst>
              <a:gd name="connsiteX0" fmla="*/ 173814 w 2366408"/>
              <a:gd name="connsiteY0" fmla="*/ 0 h 1150374"/>
              <a:gd name="connsiteX1" fmla="*/ 222976 w 2366408"/>
              <a:gd name="connsiteY1" fmla="*/ 865239 h 1150374"/>
              <a:gd name="connsiteX2" fmla="*/ 2366408 w 2366408"/>
              <a:gd name="connsiteY2" fmla="*/ 1150374 h 115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408" h="1150374">
                <a:moveTo>
                  <a:pt x="173814" y="0"/>
                </a:moveTo>
                <a:cubicBezTo>
                  <a:pt x="15679" y="336755"/>
                  <a:pt x="-142456" y="673510"/>
                  <a:pt x="222976" y="865239"/>
                </a:cubicBezTo>
                <a:cubicBezTo>
                  <a:pt x="588408" y="1056968"/>
                  <a:pt x="1477408" y="1103671"/>
                  <a:pt x="2366408" y="115037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Elbow Connector 213"/>
          <p:cNvCxnSpPr>
            <a:stCxn id="202" idx="3"/>
          </p:cNvCxnSpPr>
          <p:nvPr/>
        </p:nvCxnSpPr>
        <p:spPr>
          <a:xfrm>
            <a:off x="4188813" y="2461868"/>
            <a:ext cx="3318709" cy="94009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8" name="Elbow Connector 217"/>
          <p:cNvCxnSpPr>
            <a:stCxn id="205" idx="3"/>
          </p:cNvCxnSpPr>
          <p:nvPr/>
        </p:nvCxnSpPr>
        <p:spPr>
          <a:xfrm flipV="1">
            <a:off x="4188812" y="4041058"/>
            <a:ext cx="3318710" cy="13065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534696" y="1514632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30562" y="4412598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503312" y="2808616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36761" y="11574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17718" y="40432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34915" y="2267058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4.2 + 3.2 </a:t>
            </a:r>
            <a:r>
              <a:rPr lang="en-US" b="1" dirty="0" smtClean="0"/>
              <a:t>- 3</a:t>
            </a:r>
            <a:r>
              <a:rPr lang="en-US" dirty="0" smtClean="0"/>
              <a:t> = 4.4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07522" y="5594555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Sigmoid(4.4) = 0.98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031" y="197610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74" y="49936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6501" y="21135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* 0.7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26196" y="534763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* 0.8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33920" y="1017720"/>
              <a:ext cx="11045160" cy="4981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60" y="1011600"/>
                <a:ext cx="11056320" cy="49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58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4" grpId="0"/>
      <p:bldP spid="19" grpId="0"/>
      <p:bldP spid="6" grpId="0"/>
      <p:bldP spid="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1" y="1253459"/>
            <a:ext cx="7103149" cy="44662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54296" y="2082647"/>
            <a:ext cx="776749" cy="709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102644" y="2818274"/>
            <a:ext cx="776749" cy="709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54295" y="3763067"/>
            <a:ext cx="776749" cy="709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5" idx="6"/>
            <a:endCxn id="6" idx="2"/>
          </p:cNvCxnSpPr>
          <p:nvPr/>
        </p:nvCxnSpPr>
        <p:spPr>
          <a:xfrm>
            <a:off x="8731045" y="2437504"/>
            <a:ext cx="1371599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6"/>
            <a:endCxn id="6" idx="2"/>
          </p:cNvCxnSpPr>
          <p:nvPr/>
        </p:nvCxnSpPr>
        <p:spPr>
          <a:xfrm flipV="1">
            <a:off x="8731044" y="3173131"/>
            <a:ext cx="1371600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96516" y="24973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05106" y="298846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12044" y="3662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10907086" y="2975943"/>
            <a:ext cx="860323" cy="43082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/>
              <p14:cNvContentPartPr/>
              <p14:nvPr/>
            </p14:nvContentPartPr>
            <p14:xfrm>
              <a:off x="141120" y="988200"/>
              <a:ext cx="11433600" cy="4132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360" y="982800"/>
                <a:ext cx="11445480" cy="41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2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  <p:bldP spid="14" grpId="0"/>
      <p:bldP spid="15" grpId="0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09" y="1537520"/>
            <a:ext cx="348615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9" y="4521609"/>
            <a:ext cx="3476625" cy="220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1316" y="4152277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7x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- 3x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- 1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81316" y="1149794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5</a:t>
            </a: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- 2x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dirty="0"/>
              <a:t>+</a:t>
            </a:r>
            <a:r>
              <a:rPr lang="en-US" sz="2000" b="1" dirty="0" smtClean="0"/>
              <a:t> </a:t>
            </a:r>
            <a:r>
              <a:rPr lang="en-US" sz="2000" b="1" dirty="0"/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5830531" y="143550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978879" y="217113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30530" y="311592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6"/>
            <a:endCxn id="9" idx="2"/>
          </p:cNvCxnSpPr>
          <p:nvPr/>
        </p:nvCxnSpPr>
        <p:spPr>
          <a:xfrm>
            <a:off x="6607279" y="1751205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6"/>
            <a:endCxn id="9" idx="2"/>
          </p:cNvCxnSpPr>
          <p:nvPr/>
        </p:nvCxnSpPr>
        <p:spPr>
          <a:xfrm flipV="1">
            <a:off x="6607278" y="2486832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2749" y="1740309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1339" y="2231381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97777" y="2845268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8783321" y="2285601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830531" y="427719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78879" y="501282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830530" y="59576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7" idx="6"/>
            <a:endCxn id="18" idx="2"/>
          </p:cNvCxnSpPr>
          <p:nvPr/>
        </p:nvCxnSpPr>
        <p:spPr>
          <a:xfrm>
            <a:off x="6607279" y="4592893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6"/>
            <a:endCxn id="18" idx="2"/>
          </p:cNvCxnSpPr>
          <p:nvPr/>
        </p:nvCxnSpPr>
        <p:spPr>
          <a:xfrm flipV="1">
            <a:off x="6607278" y="5328520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72749" y="4581997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81339" y="5073069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88277" y="5772951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8783321" y="5127289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96400" y="1434240"/>
              <a:ext cx="6542280" cy="4671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2440" y="1429560"/>
                <a:ext cx="6550200" cy="46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84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3" y="1418436"/>
            <a:ext cx="3383389" cy="214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03" y="4402525"/>
            <a:ext cx="3374145" cy="2144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0410" y="3979849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7x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- 3x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- 1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70410" y="977366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- 2x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dirty="0"/>
              <a:t>+</a:t>
            </a:r>
            <a:r>
              <a:rPr lang="en-US" sz="2000" b="1" dirty="0" smtClean="0"/>
              <a:t> </a:t>
            </a:r>
            <a:r>
              <a:rPr lang="en-US" sz="2000" b="1" dirty="0"/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4639740" y="132556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88088" y="206119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39739" y="300598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6"/>
            <a:endCxn id="9" idx="2"/>
          </p:cNvCxnSpPr>
          <p:nvPr/>
        </p:nvCxnSpPr>
        <p:spPr>
          <a:xfrm>
            <a:off x="5416488" y="1641259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6"/>
            <a:endCxn id="9" idx="2"/>
          </p:cNvCxnSpPr>
          <p:nvPr/>
        </p:nvCxnSpPr>
        <p:spPr>
          <a:xfrm flipV="1">
            <a:off x="5416487" y="2376886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1958" y="1630363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90548" y="2121435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06986" y="2735322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7592530" y="2175655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39740" y="416725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788088" y="490287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39739" y="584767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7" idx="6"/>
            <a:endCxn id="18" idx="2"/>
          </p:cNvCxnSpPr>
          <p:nvPr/>
        </p:nvCxnSpPr>
        <p:spPr>
          <a:xfrm>
            <a:off x="5416488" y="4482947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6"/>
            <a:endCxn id="18" idx="2"/>
          </p:cNvCxnSpPr>
          <p:nvPr/>
        </p:nvCxnSpPr>
        <p:spPr>
          <a:xfrm flipV="1">
            <a:off x="5416487" y="5218574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81958" y="4472051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0548" y="4963123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7486" y="5663005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592530" y="5017343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76031" y="197610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1180" y="498308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8378888" y="258712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527236" y="332275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378887" y="426754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8" idx="6"/>
            <a:endCxn id="29" idx="2"/>
          </p:cNvCxnSpPr>
          <p:nvPr/>
        </p:nvCxnSpPr>
        <p:spPr>
          <a:xfrm>
            <a:off x="9155636" y="2902824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0" idx="6"/>
            <a:endCxn id="29" idx="2"/>
          </p:cNvCxnSpPr>
          <p:nvPr/>
        </p:nvCxnSpPr>
        <p:spPr>
          <a:xfrm flipV="1">
            <a:off x="9155635" y="3638451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21106" y="2891928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29696" y="3383000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346134" y="3996887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11331678" y="3437220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483" y="148863"/>
            <a:ext cx="3467100" cy="219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186120" y="1103760"/>
              <a:ext cx="9503640" cy="46270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101240"/>
                <a:ext cx="9514080" cy="46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62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</a:t>
            </a:r>
            <a:r>
              <a:rPr lang="en-US" b="0" dirty="0" smtClean="0"/>
              <a:t>ar</a:t>
            </a:r>
            <a:r>
              <a:rPr lang="en-US" dirty="0" smtClean="0"/>
              <a:t> Equation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724415703"/>
              </p:ext>
            </p:extLst>
          </p:nvPr>
        </p:nvGraphicFramePr>
        <p:xfrm>
          <a:off x="380998" y="1238637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/>
          <p:cNvSpPr/>
          <p:nvPr/>
        </p:nvSpPr>
        <p:spPr>
          <a:xfrm>
            <a:off x="4221110" y="18189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20994" y="17597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25910" y="21237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36498" y="25957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30710" y="24285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83110" y="25809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35510" y="27333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42286" y="234499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40310" y="30381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79140" y="23105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70139" y="22270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32054" y="291928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79771" y="19740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0359" y="24459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84571" y="22788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36971" y="24312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89371" y="25836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96147" y="21952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994171" y="28884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33001" y="216084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24000" y="207727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44478" y="19861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55066" y="24580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49278" y="22909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601678" y="24433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754078" y="25957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60854" y="22073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058878" y="29005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797708" y="21729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88707" y="20893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305049" y="30958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09849" y="34006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520437" y="38725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14649" y="37054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67049" y="38578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219449" y="40102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26225" y="362185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24249" y="43150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263079" y="35874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54078" y="350386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63710" y="32508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074298" y="37228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468510" y="35556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620910" y="37080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773310" y="38604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680086" y="3472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078110" y="41652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816940" y="343770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307939" y="33541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228417" y="32629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139005" y="37349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533217" y="35677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685617" y="37201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38017" y="38725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42817" y="41773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881647" y="34497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72646" y="336621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9370" y="1415845"/>
            <a:ext cx="5633884" cy="4866968"/>
          </a:xfrm>
          <a:prstGeom prst="rect">
            <a:avLst/>
          </a:prstGeom>
          <a:solidFill>
            <a:srgbClr val="AAC2E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9008" y="1617487"/>
            <a:ext cx="5034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3x + y – b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3*test +academia – b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If score is &gt; 0 </a:t>
            </a:r>
            <a:r>
              <a:rPr lang="en-US" sz="2400" dirty="0" err="1" smtClean="0">
                <a:latin typeface="Garamond" panose="02020404030301010803" pitchFamily="18" charset="0"/>
              </a:rPr>
              <a:t>i.e</a:t>
            </a:r>
            <a:r>
              <a:rPr lang="en-US" sz="2400" dirty="0" smtClean="0">
                <a:latin typeface="Garamond" panose="02020404030301010803" pitchFamily="18" charset="0"/>
              </a:rPr>
              <a:t> Positive </a:t>
            </a:r>
            <a:r>
              <a:rPr lang="en-US" sz="24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 Accept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If score is </a:t>
            </a:r>
            <a:r>
              <a:rPr lang="en-US" sz="2400" dirty="0" smtClean="0">
                <a:latin typeface="Garamond" panose="02020404030301010803" pitchFamily="18" charset="0"/>
              </a:rPr>
              <a:t>&lt; </a:t>
            </a:r>
            <a:r>
              <a:rPr lang="en-US" sz="2400" dirty="0">
                <a:latin typeface="Garamond" panose="02020404030301010803" pitchFamily="18" charset="0"/>
              </a:rPr>
              <a:t>0 </a:t>
            </a:r>
            <a:r>
              <a:rPr lang="en-US" sz="2400" dirty="0" err="1">
                <a:latin typeface="Garamond" panose="02020404030301010803" pitchFamily="18" charset="0"/>
              </a:rPr>
              <a:t>i.e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smtClean="0">
                <a:latin typeface="Garamond" panose="02020404030301010803" pitchFamily="18" charset="0"/>
              </a:rPr>
              <a:t>Negative </a:t>
            </a:r>
            <a:r>
              <a:rPr lang="en-US" sz="2400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Reject</a:t>
            </a:r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/>
              <p14:cNvContentPartPr/>
              <p14:nvPr/>
            </p14:nvContentPartPr>
            <p14:xfrm>
              <a:off x="90360" y="1078560"/>
              <a:ext cx="11294280" cy="43178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0" y="1073160"/>
                <a:ext cx="11305440" cy="432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8068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3" y="1418436"/>
            <a:ext cx="3383389" cy="214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03" y="4402525"/>
            <a:ext cx="3374145" cy="2144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0410" y="3979849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7x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- 3x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- 1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70410" y="977366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- 2x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dirty="0"/>
              <a:t>+</a:t>
            </a:r>
            <a:r>
              <a:rPr lang="en-US" sz="2000" b="1" dirty="0" smtClean="0"/>
              <a:t> </a:t>
            </a:r>
            <a:r>
              <a:rPr lang="en-US" sz="2000" b="1" dirty="0"/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4639740" y="132556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788088" y="206119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39739" y="300598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1" name="Straight Connector 10"/>
          <p:cNvCxnSpPr>
            <a:stCxn id="8" idx="6"/>
            <a:endCxn id="9" idx="2"/>
          </p:cNvCxnSpPr>
          <p:nvPr/>
        </p:nvCxnSpPr>
        <p:spPr>
          <a:xfrm>
            <a:off x="5416488" y="1641259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6"/>
            <a:endCxn id="9" idx="2"/>
          </p:cNvCxnSpPr>
          <p:nvPr/>
        </p:nvCxnSpPr>
        <p:spPr>
          <a:xfrm flipV="1">
            <a:off x="5416487" y="2376886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1958" y="1630363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90548" y="2121435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06986" y="2735322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639740" y="416725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788088" y="490287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39739" y="584767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20" name="Straight Connector 19"/>
          <p:cNvCxnSpPr>
            <a:stCxn id="17" idx="6"/>
            <a:endCxn id="18" idx="2"/>
          </p:cNvCxnSpPr>
          <p:nvPr/>
        </p:nvCxnSpPr>
        <p:spPr>
          <a:xfrm>
            <a:off x="5416488" y="4482947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6"/>
            <a:endCxn id="18" idx="2"/>
          </p:cNvCxnSpPr>
          <p:nvPr/>
        </p:nvCxnSpPr>
        <p:spPr>
          <a:xfrm flipV="1">
            <a:off x="5416487" y="5218574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81958" y="4472051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0548" y="4963123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7486" y="5663005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6031" y="197610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1180" y="498308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527236" y="332275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6"/>
            <a:endCxn id="29" idx="2"/>
          </p:cNvCxnSpPr>
          <p:nvPr/>
        </p:nvCxnSpPr>
        <p:spPr>
          <a:xfrm>
            <a:off x="7564836" y="2376886"/>
            <a:ext cx="2962400" cy="12615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6"/>
            <a:endCxn id="29" idx="2"/>
          </p:cNvCxnSpPr>
          <p:nvPr/>
        </p:nvCxnSpPr>
        <p:spPr>
          <a:xfrm flipV="1">
            <a:off x="7564836" y="3638451"/>
            <a:ext cx="2962400" cy="15801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21106" y="2891928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29696" y="3383000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390297" y="4168445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11331678" y="3437220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91" y="245751"/>
            <a:ext cx="3467100" cy="219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27880" y="970200"/>
              <a:ext cx="11723760" cy="5370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280" y="964080"/>
                <a:ext cx="11734560" cy="53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5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3" y="1418436"/>
            <a:ext cx="3383389" cy="214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03" y="4402525"/>
            <a:ext cx="3374145" cy="2144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0410" y="3979849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7x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- 3x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- 1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70410" y="977366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- 2x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dirty="0"/>
              <a:t>+</a:t>
            </a:r>
            <a:r>
              <a:rPr lang="en-US" sz="2000" b="1" dirty="0" smtClean="0"/>
              <a:t> </a:t>
            </a:r>
            <a:r>
              <a:rPr lang="en-US" sz="2000" b="1" dirty="0"/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4532812" y="238652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788088" y="206119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6"/>
            <a:endCxn id="9" idx="2"/>
          </p:cNvCxnSpPr>
          <p:nvPr/>
        </p:nvCxnSpPr>
        <p:spPr>
          <a:xfrm flipV="1">
            <a:off x="5309560" y="2376887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3143" y="2171967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90548" y="2121435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49953" y="4409144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788088" y="490287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10500" y="484346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20" name="Straight Connector 19"/>
          <p:cNvCxnSpPr>
            <a:stCxn id="19" idx="6"/>
            <a:endCxn id="18" idx="2"/>
          </p:cNvCxnSpPr>
          <p:nvPr/>
        </p:nvCxnSpPr>
        <p:spPr>
          <a:xfrm>
            <a:off x="5387248" y="5159161"/>
            <a:ext cx="1400840" cy="594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18" idx="2"/>
          </p:cNvCxnSpPr>
          <p:nvPr/>
        </p:nvCxnSpPr>
        <p:spPr>
          <a:xfrm>
            <a:off x="5309560" y="2702216"/>
            <a:ext cx="1478528" cy="25163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6984" y="299416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0548" y="4963123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6112" y="5132343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6031" y="197610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1180" y="498308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527236" y="332275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6"/>
            <a:endCxn id="29" idx="2"/>
          </p:cNvCxnSpPr>
          <p:nvPr/>
        </p:nvCxnSpPr>
        <p:spPr>
          <a:xfrm>
            <a:off x="7564836" y="2376886"/>
            <a:ext cx="2962400" cy="12615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6"/>
            <a:endCxn id="29" idx="2"/>
          </p:cNvCxnSpPr>
          <p:nvPr/>
        </p:nvCxnSpPr>
        <p:spPr>
          <a:xfrm flipV="1">
            <a:off x="7564836" y="3638451"/>
            <a:ext cx="2962400" cy="15801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21106" y="2891928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29696" y="3383000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390297" y="4168445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40" name="Straight Connector 39"/>
          <p:cNvCxnSpPr>
            <a:stCxn id="19" idx="6"/>
            <a:endCxn id="9" idx="2"/>
          </p:cNvCxnSpPr>
          <p:nvPr/>
        </p:nvCxnSpPr>
        <p:spPr>
          <a:xfrm flipV="1">
            <a:off x="5387248" y="2376887"/>
            <a:ext cx="1400840" cy="27822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910" y="123608"/>
            <a:ext cx="3467100" cy="2190750"/>
          </a:xfrm>
          <a:prstGeom prst="rect">
            <a:avLst/>
          </a:prstGeom>
        </p:spPr>
      </p:pic>
      <p:sp>
        <p:nvSpPr>
          <p:cNvPr id="44" name="Bent-Up Arrow 43"/>
          <p:cNvSpPr/>
          <p:nvPr/>
        </p:nvSpPr>
        <p:spPr>
          <a:xfrm>
            <a:off x="11433726" y="2341378"/>
            <a:ext cx="727587" cy="1391131"/>
          </a:xfrm>
          <a:prstGeom prst="ben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792320" y="1509480"/>
              <a:ext cx="6350760" cy="3827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6560" y="1503360"/>
                <a:ext cx="6364080" cy="38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4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Adding Bias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543805" y="18064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799081" y="14810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6"/>
            <a:endCxn id="37" idx="2"/>
          </p:cNvCxnSpPr>
          <p:nvPr/>
        </p:nvCxnSpPr>
        <p:spPr>
          <a:xfrm flipV="1">
            <a:off x="2320553" y="179678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54136" y="159186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73339" y="3196332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936457" y="345731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92803" y="34834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47" name="Straight Connector 46"/>
          <p:cNvCxnSpPr>
            <a:stCxn id="46" idx="6"/>
            <a:endCxn id="45" idx="2"/>
          </p:cNvCxnSpPr>
          <p:nvPr/>
        </p:nvCxnSpPr>
        <p:spPr>
          <a:xfrm flipV="1">
            <a:off x="2369551" y="377300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6" idx="6"/>
            <a:endCxn id="45" idx="2"/>
          </p:cNvCxnSpPr>
          <p:nvPr/>
        </p:nvCxnSpPr>
        <p:spPr>
          <a:xfrm>
            <a:off x="2320553" y="212211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58084" y="2166116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71699" y="3728762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01290" y="263186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37" idx="6"/>
            <a:endCxn id="52" idx="2"/>
          </p:cNvCxnSpPr>
          <p:nvPr/>
        </p:nvCxnSpPr>
        <p:spPr>
          <a:xfrm>
            <a:off x="4575829" y="1796784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6"/>
            <a:endCxn id="52" idx="2"/>
          </p:cNvCxnSpPr>
          <p:nvPr/>
        </p:nvCxnSpPr>
        <p:spPr>
          <a:xfrm flipV="1">
            <a:off x="4713205" y="2947560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28611" y="187956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94037" y="4969102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290684" y="3483458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8" name="Straight Connector 57"/>
          <p:cNvCxnSpPr>
            <a:stCxn id="46" idx="6"/>
            <a:endCxn id="37" idx="2"/>
          </p:cNvCxnSpPr>
          <p:nvPr/>
        </p:nvCxnSpPr>
        <p:spPr>
          <a:xfrm flipV="1">
            <a:off x="2369551" y="179678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592803" y="513435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59" idx="7"/>
            <a:endCxn id="37" idx="2"/>
          </p:cNvCxnSpPr>
          <p:nvPr/>
        </p:nvCxnSpPr>
        <p:spPr>
          <a:xfrm flipV="1">
            <a:off x="2255799" y="179678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418730" y="45997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64" name="Straight Connector 63"/>
          <p:cNvCxnSpPr>
            <a:stCxn id="59" idx="6"/>
            <a:endCxn id="45" idx="2"/>
          </p:cNvCxnSpPr>
          <p:nvPr/>
        </p:nvCxnSpPr>
        <p:spPr>
          <a:xfrm flipV="1">
            <a:off x="2369551" y="377300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857458" y="4784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915024" y="51537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0" name="Straight Connector 69"/>
          <p:cNvCxnSpPr>
            <a:stCxn id="68" idx="6"/>
            <a:endCxn id="52" idx="2"/>
          </p:cNvCxnSpPr>
          <p:nvPr/>
        </p:nvCxnSpPr>
        <p:spPr>
          <a:xfrm flipV="1">
            <a:off x="4691772" y="2947560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530213" y="277057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3937008" y="16294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4059249" y="359602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7178038" y="2714916"/>
            <a:ext cx="1356852" cy="46528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86400" y="381240"/>
              <a:ext cx="5460480" cy="532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8120" y="374040"/>
                <a:ext cx="5476320" cy="5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0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406153" y="218987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661429" y="186454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6"/>
            <a:endCxn id="37" idx="2"/>
          </p:cNvCxnSpPr>
          <p:nvPr/>
        </p:nvCxnSpPr>
        <p:spPr>
          <a:xfrm flipV="1">
            <a:off x="2182901" y="2180242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16484" y="197532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35687" y="357979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798805" y="384077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455151" y="386691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47" name="Straight Connector 46"/>
          <p:cNvCxnSpPr>
            <a:stCxn id="46" idx="6"/>
            <a:endCxn id="45" idx="2"/>
          </p:cNvCxnSpPr>
          <p:nvPr/>
        </p:nvCxnSpPr>
        <p:spPr>
          <a:xfrm flipV="1">
            <a:off x="2231899" y="4156466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6" idx="6"/>
            <a:endCxn id="45" idx="2"/>
          </p:cNvCxnSpPr>
          <p:nvPr/>
        </p:nvCxnSpPr>
        <p:spPr>
          <a:xfrm>
            <a:off x="2182901" y="2505571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20432" y="254957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34047" y="411222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263638" y="301532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37" idx="6"/>
            <a:endCxn id="52" idx="2"/>
          </p:cNvCxnSpPr>
          <p:nvPr/>
        </p:nvCxnSpPr>
        <p:spPr>
          <a:xfrm>
            <a:off x="4438177" y="2180242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6"/>
            <a:endCxn id="52" idx="2"/>
          </p:cNvCxnSpPr>
          <p:nvPr/>
        </p:nvCxnSpPr>
        <p:spPr>
          <a:xfrm flipV="1">
            <a:off x="4575553" y="3331018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90959" y="226302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756385" y="5352560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53032" y="3866916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8" name="Straight Connector 57"/>
          <p:cNvCxnSpPr>
            <a:stCxn id="46" idx="6"/>
            <a:endCxn id="37" idx="2"/>
          </p:cNvCxnSpPr>
          <p:nvPr/>
        </p:nvCxnSpPr>
        <p:spPr>
          <a:xfrm flipV="1">
            <a:off x="2231899" y="2180242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455151" y="551781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59" idx="7"/>
            <a:endCxn id="37" idx="2"/>
          </p:cNvCxnSpPr>
          <p:nvPr/>
        </p:nvCxnSpPr>
        <p:spPr>
          <a:xfrm flipV="1">
            <a:off x="2118147" y="2180242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81078" y="4983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64" name="Straight Connector 63"/>
          <p:cNvCxnSpPr>
            <a:stCxn id="59" idx="6"/>
            <a:endCxn id="45" idx="2"/>
          </p:cNvCxnSpPr>
          <p:nvPr/>
        </p:nvCxnSpPr>
        <p:spPr>
          <a:xfrm flipV="1">
            <a:off x="2231899" y="4156466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19806" y="5167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77372" y="553722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0" name="Straight Connector 69"/>
          <p:cNvCxnSpPr>
            <a:stCxn id="68" idx="6"/>
            <a:endCxn id="52" idx="2"/>
          </p:cNvCxnSpPr>
          <p:nvPr/>
        </p:nvCxnSpPr>
        <p:spPr>
          <a:xfrm flipV="1">
            <a:off x="4554120" y="3331018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92561" y="3154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3799356" y="201289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3921597" y="397948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7040386" y="3098374"/>
            <a:ext cx="1356852" cy="46528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01213" y="1661652"/>
            <a:ext cx="1528583" cy="48178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97029" y="992920"/>
            <a:ext cx="1736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INPUT Layer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3328325" y="1661652"/>
            <a:ext cx="1528583" cy="48178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64028" y="992920"/>
            <a:ext cx="185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Hidden Layer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844905" y="2342906"/>
            <a:ext cx="1519730" cy="275989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24226" y="1728209"/>
            <a:ext cx="1855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Output Layer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406153" y="218987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661429" y="186454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6"/>
            <a:endCxn id="37" idx="2"/>
          </p:cNvCxnSpPr>
          <p:nvPr/>
        </p:nvCxnSpPr>
        <p:spPr>
          <a:xfrm flipV="1">
            <a:off x="2182901" y="2180242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16484" y="197532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35687" y="357979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798805" y="384077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455151" y="386691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47" name="Straight Connector 46"/>
          <p:cNvCxnSpPr>
            <a:stCxn id="46" idx="6"/>
            <a:endCxn id="45" idx="2"/>
          </p:cNvCxnSpPr>
          <p:nvPr/>
        </p:nvCxnSpPr>
        <p:spPr>
          <a:xfrm flipV="1">
            <a:off x="2231899" y="4156466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6" idx="6"/>
            <a:endCxn id="45" idx="2"/>
          </p:cNvCxnSpPr>
          <p:nvPr/>
        </p:nvCxnSpPr>
        <p:spPr>
          <a:xfrm>
            <a:off x="2182901" y="2505571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20432" y="254957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34047" y="411222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999031" y="301532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37" idx="6"/>
            <a:endCxn id="33" idx="2"/>
          </p:cNvCxnSpPr>
          <p:nvPr/>
        </p:nvCxnSpPr>
        <p:spPr>
          <a:xfrm>
            <a:off x="4438177" y="2180242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6"/>
            <a:endCxn id="32" idx="2"/>
          </p:cNvCxnSpPr>
          <p:nvPr/>
        </p:nvCxnSpPr>
        <p:spPr>
          <a:xfrm flipV="1">
            <a:off x="4575553" y="2132933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6" idx="6"/>
            <a:endCxn id="37" idx="2"/>
          </p:cNvCxnSpPr>
          <p:nvPr/>
        </p:nvCxnSpPr>
        <p:spPr>
          <a:xfrm flipV="1">
            <a:off x="2231899" y="2180242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455151" y="551781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59" idx="7"/>
            <a:endCxn id="37" idx="2"/>
          </p:cNvCxnSpPr>
          <p:nvPr/>
        </p:nvCxnSpPr>
        <p:spPr>
          <a:xfrm flipV="1">
            <a:off x="2118147" y="2180242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81078" y="4983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64" name="Straight Connector 63"/>
          <p:cNvCxnSpPr>
            <a:stCxn id="59" idx="6"/>
            <a:endCxn id="45" idx="2"/>
          </p:cNvCxnSpPr>
          <p:nvPr/>
        </p:nvCxnSpPr>
        <p:spPr>
          <a:xfrm flipV="1">
            <a:off x="2231899" y="4156466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19806" y="5167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77372" y="553722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0" name="Straight Connector 69"/>
          <p:cNvCxnSpPr>
            <a:stCxn id="68" idx="6"/>
            <a:endCxn id="33" idx="2"/>
          </p:cNvCxnSpPr>
          <p:nvPr/>
        </p:nvCxnSpPr>
        <p:spPr>
          <a:xfrm flipV="1">
            <a:off x="4554120" y="4109157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92561" y="3154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3799356" y="201289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3921597" y="397948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8843422" y="3098372"/>
            <a:ext cx="1356852" cy="46528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91227" y="181723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28603" y="379346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107170" y="54899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5129154" y="196558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5251395" y="39321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261949" y="1817237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399325" y="3793461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377892" y="5489917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0" name="Freeform 49"/>
          <p:cNvSpPr/>
          <p:nvPr/>
        </p:nvSpPr>
        <p:spPr>
          <a:xfrm>
            <a:off x="6399876" y="196558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6522117" y="39321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5" idx="6"/>
            <a:endCxn id="33" idx="2"/>
          </p:cNvCxnSpPr>
          <p:nvPr/>
        </p:nvCxnSpPr>
        <p:spPr>
          <a:xfrm flipV="1">
            <a:off x="4575553" y="4109157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2" idx="6"/>
            <a:endCxn id="41" idx="2"/>
          </p:cNvCxnSpPr>
          <p:nvPr/>
        </p:nvCxnSpPr>
        <p:spPr>
          <a:xfrm>
            <a:off x="5767975" y="2132933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6"/>
            <a:endCxn id="43" idx="2"/>
          </p:cNvCxnSpPr>
          <p:nvPr/>
        </p:nvCxnSpPr>
        <p:spPr>
          <a:xfrm>
            <a:off x="5767975" y="2132933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3" idx="6"/>
          </p:cNvCxnSpPr>
          <p:nvPr/>
        </p:nvCxnSpPr>
        <p:spPr>
          <a:xfrm>
            <a:off x="5905351" y="4109157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3" idx="6"/>
            <a:endCxn id="41" idx="2"/>
          </p:cNvCxnSpPr>
          <p:nvPr/>
        </p:nvCxnSpPr>
        <p:spPr>
          <a:xfrm flipV="1">
            <a:off x="5905351" y="2132933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4" idx="6"/>
            <a:endCxn id="43" idx="2"/>
          </p:cNvCxnSpPr>
          <p:nvPr/>
        </p:nvCxnSpPr>
        <p:spPr>
          <a:xfrm flipV="1">
            <a:off x="5883918" y="4109157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4" idx="6"/>
            <a:endCxn id="52" idx="2"/>
          </p:cNvCxnSpPr>
          <p:nvPr/>
        </p:nvCxnSpPr>
        <p:spPr>
          <a:xfrm flipV="1">
            <a:off x="7154640" y="3331016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1" idx="6"/>
            <a:endCxn id="52" idx="2"/>
          </p:cNvCxnSpPr>
          <p:nvPr/>
        </p:nvCxnSpPr>
        <p:spPr>
          <a:xfrm>
            <a:off x="7038697" y="2132933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3" idx="6"/>
            <a:endCxn id="52" idx="2"/>
          </p:cNvCxnSpPr>
          <p:nvPr/>
        </p:nvCxnSpPr>
        <p:spPr>
          <a:xfrm flipV="1">
            <a:off x="7176073" y="3331016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>
            <a:off x="8128522" y="31425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141040" y="2626920"/>
              <a:ext cx="3410280" cy="1213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4560" y="2619720"/>
                <a:ext cx="3421440" cy="12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406153" y="218987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661429" y="186454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6"/>
            <a:endCxn id="37" idx="2"/>
          </p:cNvCxnSpPr>
          <p:nvPr/>
        </p:nvCxnSpPr>
        <p:spPr>
          <a:xfrm flipV="1">
            <a:off x="2182901" y="2180242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16484" y="197532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35687" y="357979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798805" y="384077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455151" y="386691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47" name="Straight Connector 46"/>
          <p:cNvCxnSpPr>
            <a:stCxn id="46" idx="6"/>
            <a:endCxn id="45" idx="2"/>
          </p:cNvCxnSpPr>
          <p:nvPr/>
        </p:nvCxnSpPr>
        <p:spPr>
          <a:xfrm flipV="1">
            <a:off x="2231899" y="4156466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6" idx="6"/>
            <a:endCxn id="45" idx="2"/>
          </p:cNvCxnSpPr>
          <p:nvPr/>
        </p:nvCxnSpPr>
        <p:spPr>
          <a:xfrm>
            <a:off x="2182901" y="2505571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20432" y="254957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34047" y="411222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999031" y="300380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37" idx="6"/>
            <a:endCxn id="33" idx="2"/>
          </p:cNvCxnSpPr>
          <p:nvPr/>
        </p:nvCxnSpPr>
        <p:spPr>
          <a:xfrm>
            <a:off x="4438177" y="2180242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6"/>
            <a:endCxn id="32" idx="2"/>
          </p:cNvCxnSpPr>
          <p:nvPr/>
        </p:nvCxnSpPr>
        <p:spPr>
          <a:xfrm flipV="1">
            <a:off x="4575553" y="2132933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6" idx="6"/>
            <a:endCxn id="37" idx="2"/>
          </p:cNvCxnSpPr>
          <p:nvPr/>
        </p:nvCxnSpPr>
        <p:spPr>
          <a:xfrm flipV="1">
            <a:off x="2231899" y="2180242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455151" y="551781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59" idx="7"/>
            <a:endCxn id="37" idx="2"/>
          </p:cNvCxnSpPr>
          <p:nvPr/>
        </p:nvCxnSpPr>
        <p:spPr>
          <a:xfrm flipV="1">
            <a:off x="2118147" y="2180242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81078" y="4983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64" name="Straight Connector 63"/>
          <p:cNvCxnSpPr>
            <a:stCxn id="59" idx="6"/>
            <a:endCxn id="45" idx="2"/>
          </p:cNvCxnSpPr>
          <p:nvPr/>
        </p:nvCxnSpPr>
        <p:spPr>
          <a:xfrm flipV="1">
            <a:off x="2231899" y="4156466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19806" y="5167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77372" y="553722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0" name="Straight Connector 69"/>
          <p:cNvCxnSpPr>
            <a:stCxn id="68" idx="6"/>
            <a:endCxn id="33" idx="2"/>
          </p:cNvCxnSpPr>
          <p:nvPr/>
        </p:nvCxnSpPr>
        <p:spPr>
          <a:xfrm flipV="1">
            <a:off x="4554120" y="4109157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92561" y="3154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3799356" y="201289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3921597" y="397948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91227" y="181723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28603" y="379346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107170" y="54899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5129154" y="196558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5251395" y="39321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261949" y="1817237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399325" y="3793461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377892" y="5489917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0" name="Freeform 49"/>
          <p:cNvSpPr/>
          <p:nvPr/>
        </p:nvSpPr>
        <p:spPr>
          <a:xfrm>
            <a:off x="6399876" y="196558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6522117" y="39321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5" idx="6"/>
            <a:endCxn id="33" idx="2"/>
          </p:cNvCxnSpPr>
          <p:nvPr/>
        </p:nvCxnSpPr>
        <p:spPr>
          <a:xfrm flipV="1">
            <a:off x="4575553" y="4109157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2" idx="6"/>
            <a:endCxn id="41" idx="2"/>
          </p:cNvCxnSpPr>
          <p:nvPr/>
        </p:nvCxnSpPr>
        <p:spPr>
          <a:xfrm>
            <a:off x="5767975" y="2132933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6"/>
            <a:endCxn id="43" idx="2"/>
          </p:cNvCxnSpPr>
          <p:nvPr/>
        </p:nvCxnSpPr>
        <p:spPr>
          <a:xfrm>
            <a:off x="5767975" y="2132933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3" idx="6"/>
          </p:cNvCxnSpPr>
          <p:nvPr/>
        </p:nvCxnSpPr>
        <p:spPr>
          <a:xfrm>
            <a:off x="5905351" y="4109157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3" idx="6"/>
            <a:endCxn id="41" idx="2"/>
          </p:cNvCxnSpPr>
          <p:nvPr/>
        </p:nvCxnSpPr>
        <p:spPr>
          <a:xfrm flipV="1">
            <a:off x="5905351" y="2132933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4" idx="6"/>
            <a:endCxn id="43" idx="2"/>
          </p:cNvCxnSpPr>
          <p:nvPr/>
        </p:nvCxnSpPr>
        <p:spPr>
          <a:xfrm flipV="1">
            <a:off x="5883918" y="4109157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4" idx="6"/>
            <a:endCxn id="52" idx="2"/>
          </p:cNvCxnSpPr>
          <p:nvPr/>
        </p:nvCxnSpPr>
        <p:spPr>
          <a:xfrm flipV="1">
            <a:off x="7154640" y="3331016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1" idx="6"/>
            <a:endCxn id="52" idx="2"/>
          </p:cNvCxnSpPr>
          <p:nvPr/>
        </p:nvCxnSpPr>
        <p:spPr>
          <a:xfrm>
            <a:off x="7038697" y="2132933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3" idx="6"/>
            <a:endCxn id="52" idx="2"/>
          </p:cNvCxnSpPr>
          <p:nvPr/>
        </p:nvCxnSpPr>
        <p:spPr>
          <a:xfrm flipV="1">
            <a:off x="7176073" y="3331016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>
            <a:off x="8128522" y="31425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066674" y="509230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8196378" y="519937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005619" y="177278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8135110" y="191150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43" idx="6"/>
            <a:endCxn id="56" idx="2"/>
          </p:cNvCxnSpPr>
          <p:nvPr/>
        </p:nvCxnSpPr>
        <p:spPr>
          <a:xfrm>
            <a:off x="7176073" y="4109157"/>
            <a:ext cx="890601" cy="12988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43" idx="6"/>
            <a:endCxn id="67" idx="2"/>
          </p:cNvCxnSpPr>
          <p:nvPr/>
        </p:nvCxnSpPr>
        <p:spPr>
          <a:xfrm flipV="1">
            <a:off x="7176073" y="2088483"/>
            <a:ext cx="829546" cy="20206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41" idx="6"/>
            <a:endCxn id="67" idx="2"/>
          </p:cNvCxnSpPr>
          <p:nvPr/>
        </p:nvCxnSpPr>
        <p:spPr>
          <a:xfrm flipV="1">
            <a:off x="7038697" y="2088483"/>
            <a:ext cx="966922" cy="444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4" idx="6"/>
            <a:endCxn id="52" idx="2"/>
          </p:cNvCxnSpPr>
          <p:nvPr/>
        </p:nvCxnSpPr>
        <p:spPr>
          <a:xfrm flipV="1">
            <a:off x="7154640" y="3319498"/>
            <a:ext cx="844391" cy="2486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6"/>
            <a:endCxn id="56" idx="2"/>
          </p:cNvCxnSpPr>
          <p:nvPr/>
        </p:nvCxnSpPr>
        <p:spPr>
          <a:xfrm flipV="1">
            <a:off x="7154640" y="5408002"/>
            <a:ext cx="912034" cy="397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1" idx="6"/>
            <a:endCxn id="56" idx="2"/>
          </p:cNvCxnSpPr>
          <p:nvPr/>
        </p:nvCxnSpPr>
        <p:spPr>
          <a:xfrm>
            <a:off x="7038697" y="2132933"/>
            <a:ext cx="1027977" cy="32750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4" idx="6"/>
            <a:endCxn id="67" idx="2"/>
          </p:cNvCxnSpPr>
          <p:nvPr/>
        </p:nvCxnSpPr>
        <p:spPr>
          <a:xfrm flipV="1">
            <a:off x="7154640" y="2088483"/>
            <a:ext cx="850979" cy="37171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10181128" y="1743498"/>
            <a:ext cx="1163643" cy="5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97" y="3040998"/>
            <a:ext cx="959274" cy="53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owboy ebike Offers online OFF 64%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641" y="5106993"/>
            <a:ext cx="972130" cy="5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Arrow 20"/>
          <p:cNvSpPr/>
          <p:nvPr/>
        </p:nvSpPr>
        <p:spPr>
          <a:xfrm>
            <a:off x="8904477" y="1965585"/>
            <a:ext cx="1276651" cy="29987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8967454" y="3212164"/>
            <a:ext cx="1276651" cy="29987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8967454" y="5313049"/>
            <a:ext cx="1276651" cy="29987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420200" y="815760"/>
              <a:ext cx="10506600" cy="4530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4080" y="808560"/>
                <a:ext cx="10517400" cy="45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4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36" y="1723237"/>
            <a:ext cx="2522990" cy="1599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29" y="3660456"/>
            <a:ext cx="2516097" cy="1599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95" y="2611119"/>
            <a:ext cx="2585413" cy="16336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70518" y="2036891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X1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1170518" y="4053318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X2</a:t>
            </a:r>
            <a:endParaRPr lang="en-US" b="1" dirty="0"/>
          </a:p>
        </p:txBody>
      </p:sp>
      <p:cxnSp>
        <p:nvCxnSpPr>
          <p:cNvPr id="13" name="Straight Connector 12"/>
          <p:cNvCxnSpPr>
            <a:stCxn id="7" idx="6"/>
          </p:cNvCxnSpPr>
          <p:nvPr/>
        </p:nvCxnSpPr>
        <p:spPr>
          <a:xfrm flipV="1">
            <a:off x="2025925" y="2454046"/>
            <a:ext cx="1425197" cy="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6"/>
          </p:cNvCxnSpPr>
          <p:nvPr/>
        </p:nvCxnSpPr>
        <p:spPr>
          <a:xfrm>
            <a:off x="2025925" y="4470474"/>
            <a:ext cx="1425197" cy="194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</p:cNvCxnSpPr>
          <p:nvPr/>
        </p:nvCxnSpPr>
        <p:spPr>
          <a:xfrm>
            <a:off x="2025925" y="2454047"/>
            <a:ext cx="1425197" cy="19477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</p:cNvCxnSpPr>
          <p:nvPr/>
        </p:nvCxnSpPr>
        <p:spPr>
          <a:xfrm flipV="1">
            <a:off x="2025925" y="2509122"/>
            <a:ext cx="1425197" cy="19613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" idx="3"/>
            <a:endCxn id="6" idx="1"/>
          </p:cNvCxnSpPr>
          <p:nvPr/>
        </p:nvCxnSpPr>
        <p:spPr>
          <a:xfrm>
            <a:off x="5807926" y="2522873"/>
            <a:ext cx="839369" cy="90506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6" idx="1"/>
          </p:cNvCxnSpPr>
          <p:nvPr/>
        </p:nvCxnSpPr>
        <p:spPr>
          <a:xfrm flipV="1">
            <a:off x="5807926" y="3427939"/>
            <a:ext cx="839369" cy="103215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50689" y="205630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71706" y="242140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53099" y="267682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59992" y="375122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307223" y="445690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028241" y="414833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1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36" y="1723237"/>
            <a:ext cx="2522990" cy="1599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29" y="3660456"/>
            <a:ext cx="2516097" cy="1599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95" y="2611119"/>
            <a:ext cx="2585413" cy="16336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70518" y="2036891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X1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1170518" y="4053318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X2</a:t>
            </a:r>
            <a:endParaRPr lang="en-US" b="1" dirty="0"/>
          </a:p>
        </p:txBody>
      </p:sp>
      <p:cxnSp>
        <p:nvCxnSpPr>
          <p:cNvPr id="13" name="Straight Connector 12"/>
          <p:cNvCxnSpPr>
            <a:stCxn id="7" idx="6"/>
          </p:cNvCxnSpPr>
          <p:nvPr/>
        </p:nvCxnSpPr>
        <p:spPr>
          <a:xfrm flipV="1">
            <a:off x="2025925" y="2454046"/>
            <a:ext cx="1425197" cy="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6"/>
          </p:cNvCxnSpPr>
          <p:nvPr/>
        </p:nvCxnSpPr>
        <p:spPr>
          <a:xfrm>
            <a:off x="2025925" y="4470474"/>
            <a:ext cx="1425197" cy="194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</p:cNvCxnSpPr>
          <p:nvPr/>
        </p:nvCxnSpPr>
        <p:spPr>
          <a:xfrm>
            <a:off x="2025925" y="2454047"/>
            <a:ext cx="1425197" cy="19477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</p:cNvCxnSpPr>
          <p:nvPr/>
        </p:nvCxnSpPr>
        <p:spPr>
          <a:xfrm flipV="1">
            <a:off x="2025925" y="2509122"/>
            <a:ext cx="1425197" cy="19613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" idx="3"/>
            <a:endCxn id="6" idx="1"/>
          </p:cNvCxnSpPr>
          <p:nvPr/>
        </p:nvCxnSpPr>
        <p:spPr>
          <a:xfrm>
            <a:off x="5807926" y="2522873"/>
            <a:ext cx="839369" cy="90506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6" idx="1"/>
          </p:cNvCxnSpPr>
          <p:nvPr/>
        </p:nvCxnSpPr>
        <p:spPr>
          <a:xfrm flipV="1">
            <a:off x="5807926" y="3427939"/>
            <a:ext cx="839369" cy="103215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50689" y="205630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71706" y="242140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53099" y="267682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59992" y="375122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307223" y="445690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028241" y="414833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6283" y="198339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81559" y="16580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003031" y="197376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4108" y="1729194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618935" y="363429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5281" y="366043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6"/>
            <a:endCxn id="9" idx="2"/>
          </p:cNvCxnSpPr>
          <p:nvPr/>
        </p:nvCxnSpPr>
        <p:spPr>
          <a:xfrm flipV="1">
            <a:off x="1052029" y="394998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6"/>
            <a:endCxn id="9" idx="2"/>
          </p:cNvCxnSpPr>
          <p:nvPr/>
        </p:nvCxnSpPr>
        <p:spPr>
          <a:xfrm>
            <a:off x="1003031" y="229909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83768" y="280884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6"/>
            <a:endCxn id="15" idx="2"/>
          </p:cNvCxnSpPr>
          <p:nvPr/>
        </p:nvCxnSpPr>
        <p:spPr>
          <a:xfrm>
            <a:off x="3258307" y="1973764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6"/>
            <a:endCxn id="15" idx="2"/>
          </p:cNvCxnSpPr>
          <p:nvPr/>
        </p:nvCxnSpPr>
        <p:spPr>
          <a:xfrm flipV="1">
            <a:off x="3395683" y="3124540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5" idx="2"/>
          </p:cNvCxnSpPr>
          <p:nvPr/>
        </p:nvCxnSpPr>
        <p:spPr>
          <a:xfrm flipV="1">
            <a:off x="1052029" y="197376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75281" y="531133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3" name="Straight Connector 22"/>
          <p:cNvCxnSpPr>
            <a:stCxn id="22" idx="7"/>
            <a:endCxn id="5" idx="2"/>
          </p:cNvCxnSpPr>
          <p:nvPr/>
        </p:nvCxnSpPr>
        <p:spPr>
          <a:xfrm flipV="1">
            <a:off x="938277" y="197376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6"/>
            <a:endCxn id="9" idx="2"/>
          </p:cNvCxnSpPr>
          <p:nvPr/>
        </p:nvCxnSpPr>
        <p:spPr>
          <a:xfrm flipV="1">
            <a:off x="1052029" y="394998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597502" y="533074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27" idx="6"/>
            <a:endCxn id="15" idx="2"/>
          </p:cNvCxnSpPr>
          <p:nvPr/>
        </p:nvCxnSpPr>
        <p:spPr>
          <a:xfrm flipV="1">
            <a:off x="3374250" y="3124540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5212691" y="294755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19486" y="180641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741727" y="377300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24676" y="370154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27681" y="3352598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57973" y="2507747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47696" y="4902941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65315" y="548142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32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33379" y="5330748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45327" y="3437421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42384" y="1713475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81" y="991006"/>
            <a:ext cx="923925" cy="14763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31" y="991005"/>
            <a:ext cx="2343150" cy="14763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31" y="991004"/>
            <a:ext cx="1181100" cy="147637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74658" y="991004"/>
            <a:ext cx="1407273" cy="14763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Yhat</a:t>
            </a:r>
            <a:r>
              <a:rPr lang="en-US" sz="2400" b="1" dirty="0" smtClean="0"/>
              <a:t> = </a:t>
            </a:r>
            <a:r>
              <a:rPr lang="en-US" sz="3200" b="1" dirty="0" smtClean="0"/>
              <a:t>𝜎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143185" y="2424123"/>
            <a:ext cx="547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Yhat</a:t>
            </a:r>
            <a:r>
              <a:rPr lang="en-US" sz="3200" b="1" dirty="0" smtClean="0">
                <a:solidFill>
                  <a:srgbClr val="FF0000"/>
                </a:solidFill>
              </a:rPr>
              <a:t> =</a:t>
            </a:r>
            <a:r>
              <a:rPr lang="en-US" sz="4400" b="1" dirty="0" smtClean="0">
                <a:solidFill>
                  <a:srgbClr val="FF0000"/>
                </a:solidFill>
              </a:rPr>
              <a:t> 𝜎 ( W</a:t>
            </a:r>
            <a:r>
              <a:rPr lang="en-US" sz="4400" b="1" baseline="30000" dirty="0" smtClean="0">
                <a:solidFill>
                  <a:srgbClr val="FF0000"/>
                </a:solidFill>
              </a:rPr>
              <a:t>2</a:t>
            </a:r>
            <a:r>
              <a:rPr lang="en-US" sz="4400" b="1" dirty="0" smtClean="0">
                <a:solidFill>
                  <a:srgbClr val="FF0000"/>
                </a:solidFill>
              </a:rPr>
              <a:t>  𝜎 (W</a:t>
            </a:r>
            <a:r>
              <a:rPr lang="en-US" sz="4400" b="1" baseline="30000" dirty="0" smtClean="0">
                <a:solidFill>
                  <a:srgbClr val="FF0000"/>
                </a:solidFill>
              </a:rPr>
              <a:t>1</a:t>
            </a:r>
            <a:r>
              <a:rPr lang="en-US" sz="4400" b="1" dirty="0" smtClean="0">
                <a:solidFill>
                  <a:srgbClr val="FF0000"/>
                </a:solidFill>
              </a:rPr>
              <a:t>)  X )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4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960"/>
            <a:ext cx="10515600" cy="1325563"/>
          </a:xfrm>
        </p:spPr>
        <p:txBody>
          <a:bodyPr/>
          <a:lstStyle/>
          <a:p>
            <a:r>
              <a:rPr lang="en-US" dirty="0" smtClean="0"/>
              <a:t>DNN Feed Forward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2424" y="24160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07700" y="20906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229172" y="240638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45076" y="406691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1422" y="40930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6"/>
            <a:endCxn id="9" idx="2"/>
          </p:cNvCxnSpPr>
          <p:nvPr/>
        </p:nvCxnSpPr>
        <p:spPr>
          <a:xfrm flipV="1">
            <a:off x="1278170" y="438260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6"/>
            <a:endCxn id="9" idx="2"/>
          </p:cNvCxnSpPr>
          <p:nvPr/>
        </p:nvCxnSpPr>
        <p:spPr>
          <a:xfrm>
            <a:off x="1229172" y="273171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045302" y="324146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6"/>
            <a:endCxn id="30" idx="2"/>
          </p:cNvCxnSpPr>
          <p:nvPr/>
        </p:nvCxnSpPr>
        <p:spPr>
          <a:xfrm>
            <a:off x="3484448" y="2406384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6"/>
            <a:endCxn id="29" idx="2"/>
          </p:cNvCxnSpPr>
          <p:nvPr/>
        </p:nvCxnSpPr>
        <p:spPr>
          <a:xfrm flipV="1">
            <a:off x="3621824" y="2359075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6"/>
            <a:endCxn id="5" idx="2"/>
          </p:cNvCxnSpPr>
          <p:nvPr/>
        </p:nvCxnSpPr>
        <p:spPr>
          <a:xfrm flipV="1">
            <a:off x="1278170" y="240638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01422" y="574395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0" name="Straight Connector 19"/>
          <p:cNvCxnSpPr>
            <a:stCxn id="19" idx="7"/>
            <a:endCxn id="5" idx="2"/>
          </p:cNvCxnSpPr>
          <p:nvPr/>
        </p:nvCxnSpPr>
        <p:spPr>
          <a:xfrm flipV="1">
            <a:off x="1164418" y="240638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9" idx="2"/>
          </p:cNvCxnSpPr>
          <p:nvPr/>
        </p:nvCxnSpPr>
        <p:spPr>
          <a:xfrm flipV="1">
            <a:off x="1278170" y="438260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23643" y="57633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5" name="Straight Connector 24"/>
          <p:cNvCxnSpPr>
            <a:stCxn id="24" idx="6"/>
            <a:endCxn id="30" idx="2"/>
          </p:cNvCxnSpPr>
          <p:nvPr/>
        </p:nvCxnSpPr>
        <p:spPr>
          <a:xfrm flipV="1">
            <a:off x="3600391" y="4335299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438832" y="338017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45627" y="2239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967868" y="420562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37498" y="204337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74874" y="401960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3441" y="571605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4175425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297666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08220" y="204337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45596" y="4019603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424163" y="571605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5446147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568388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9" idx="6"/>
            <a:endCxn id="30" idx="2"/>
          </p:cNvCxnSpPr>
          <p:nvPr/>
        </p:nvCxnSpPr>
        <p:spPr>
          <a:xfrm flipV="1">
            <a:off x="3621824" y="4335299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6"/>
            <a:endCxn id="34" idx="2"/>
          </p:cNvCxnSpPr>
          <p:nvPr/>
        </p:nvCxnSpPr>
        <p:spPr>
          <a:xfrm>
            <a:off x="4814246" y="2359075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6"/>
            <a:endCxn id="35" idx="2"/>
          </p:cNvCxnSpPr>
          <p:nvPr/>
        </p:nvCxnSpPr>
        <p:spPr>
          <a:xfrm>
            <a:off x="4814246" y="2359075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0" idx="6"/>
          </p:cNvCxnSpPr>
          <p:nvPr/>
        </p:nvCxnSpPr>
        <p:spPr>
          <a:xfrm>
            <a:off x="4951622" y="4335299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0" idx="6"/>
            <a:endCxn id="34" idx="2"/>
          </p:cNvCxnSpPr>
          <p:nvPr/>
        </p:nvCxnSpPr>
        <p:spPr>
          <a:xfrm flipV="1">
            <a:off x="4951622" y="2359075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1" idx="6"/>
            <a:endCxn id="35" idx="2"/>
          </p:cNvCxnSpPr>
          <p:nvPr/>
        </p:nvCxnSpPr>
        <p:spPr>
          <a:xfrm flipV="1">
            <a:off x="4930189" y="4335299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6"/>
            <a:endCxn id="15" idx="2"/>
          </p:cNvCxnSpPr>
          <p:nvPr/>
        </p:nvCxnSpPr>
        <p:spPr>
          <a:xfrm flipV="1">
            <a:off x="6200911" y="3557158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6"/>
            <a:endCxn id="15" idx="2"/>
          </p:cNvCxnSpPr>
          <p:nvPr/>
        </p:nvCxnSpPr>
        <p:spPr>
          <a:xfrm>
            <a:off x="6084968" y="2359075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5" idx="6"/>
            <a:endCxn id="15" idx="2"/>
          </p:cNvCxnSpPr>
          <p:nvPr/>
        </p:nvCxnSpPr>
        <p:spPr>
          <a:xfrm flipV="1">
            <a:off x="6222344" y="3557158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7174793" y="3368659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813117" y="154132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117724" y="271159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4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380642" y="151466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4119469" y="154998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>
            <a:off x="4751373" y="816305"/>
            <a:ext cx="71099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Yhat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= </a:t>
            </a:r>
            <a:r>
              <a:rPr lang="en-US" sz="3600" b="1" dirty="0">
                <a:solidFill>
                  <a:srgbClr val="FF0000"/>
                </a:solidFill>
              </a:rPr>
              <a:t>𝜎 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4 </a:t>
            </a:r>
            <a:r>
              <a:rPr lang="en-US" sz="3600" b="1" dirty="0" smtClean="0">
                <a:solidFill>
                  <a:srgbClr val="FF0000"/>
                </a:solidFill>
              </a:rPr>
              <a:t>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3 </a:t>
            </a:r>
            <a:r>
              <a:rPr lang="en-US" sz="3600" b="1" dirty="0" smtClean="0">
                <a:solidFill>
                  <a:srgbClr val="FF0000"/>
                </a:solidFill>
              </a:rPr>
              <a:t>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W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r>
              <a:rPr lang="en-US" sz="3600" b="1" dirty="0">
                <a:solidFill>
                  <a:srgbClr val="FF0000"/>
                </a:solidFill>
              </a:rPr>
              <a:t>  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</a:rPr>
              <a:t>(X)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5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</a:t>
            </a:r>
            <a:r>
              <a:rPr lang="en-US" b="0" dirty="0" smtClean="0"/>
              <a:t>ar</a:t>
            </a:r>
            <a:r>
              <a:rPr lang="en-US" dirty="0" smtClean="0"/>
              <a:t> </a:t>
            </a:r>
            <a:r>
              <a:rPr lang="en-US" dirty="0"/>
              <a:t>Equation </a:t>
            </a:r>
            <a:r>
              <a:rPr lang="en-US" dirty="0" err="1" smtClean="0"/>
              <a:t>Vectorized</a:t>
            </a:r>
            <a:r>
              <a:rPr lang="en-US" dirty="0" smtClean="0"/>
              <a:t> Form 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70419666"/>
              </p:ext>
            </p:extLst>
          </p:nvPr>
        </p:nvGraphicFramePr>
        <p:xfrm>
          <a:off x="380998" y="1238637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/>
          <p:cNvSpPr/>
          <p:nvPr/>
        </p:nvSpPr>
        <p:spPr>
          <a:xfrm>
            <a:off x="4221110" y="18189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20994" y="17597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25910" y="21237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36498" y="25957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30710" y="24285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83110" y="25809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35510" y="27333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42286" y="234499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40310" y="30381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79140" y="23105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70139" y="22270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32054" y="291928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79771" y="19740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0359" y="24459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84571" y="22788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36971" y="24312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89371" y="25836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96147" y="21952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994171" y="28884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33001" y="216084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24000" y="207727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44478" y="19861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55066" y="24580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49278" y="22909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601678" y="24433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754078" y="25957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60854" y="22073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058878" y="29005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797708" y="21729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88707" y="20893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305049" y="30958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09849" y="34006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520437" y="38725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14649" y="37054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67049" y="38578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219449" y="40102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26225" y="362185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24249" y="43150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263079" y="35874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54078" y="350386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63710" y="32508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074298" y="37228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468510" y="35556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620910" y="37080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773310" y="38604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680086" y="3472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078110" y="41652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816940" y="343770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307939" y="33541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228417" y="32629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139005" y="37349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533217" y="35677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685617" y="37201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38017" y="38725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42817" y="41773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881647" y="34497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72646" y="336621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9370" y="1347019"/>
            <a:ext cx="5633884" cy="4935794"/>
          </a:xfrm>
          <a:prstGeom prst="rect">
            <a:avLst/>
          </a:prstGeom>
          <a:solidFill>
            <a:srgbClr val="AAC2E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9008" y="1617487"/>
            <a:ext cx="50347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w1x1 + w2x2 + b = 0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If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W</a:t>
            </a:r>
            <a:r>
              <a:rPr lang="en-US" sz="2400" dirty="0" smtClean="0">
                <a:latin typeface="Garamond" panose="02020404030301010803" pitchFamily="18" charset="0"/>
              </a:rPr>
              <a:t> = (w1,w2)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x = (x1,x2)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y</a:t>
            </a:r>
            <a:r>
              <a:rPr lang="en-US" sz="2400" dirty="0" smtClean="0">
                <a:latin typeface="Garamond" panose="02020404030301010803" pitchFamily="18" charset="0"/>
              </a:rPr>
              <a:t> = label: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0 if False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1 if 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Then: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Garamond" panose="02020404030301010803" pitchFamily="18" charset="0"/>
              </a:rPr>
              <a:t>Wx</a:t>
            </a:r>
            <a:r>
              <a:rPr lang="en-US" sz="2400" dirty="0" smtClean="0">
                <a:latin typeface="Garamond" panose="02020404030301010803" pitchFamily="18" charset="0"/>
              </a:rPr>
              <a:t> + b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 smtClean="0">
                <a:latin typeface="Garamond" panose="02020404030301010803" pitchFamily="18" charset="0"/>
              </a:rPr>
              <a:t>ŷ </a:t>
            </a:r>
            <a:r>
              <a:rPr lang="cy-GB" sz="24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 1 if </a:t>
            </a: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</a:t>
            </a:r>
            <a:r>
              <a:rPr lang="en-US" sz="2400" dirty="0" smtClean="0">
                <a:latin typeface="Garamond" panose="02020404030301010803" pitchFamily="18" charset="0"/>
              </a:rPr>
              <a:t>b&gt;0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>
                <a:latin typeface="Garamond" panose="02020404030301010803" pitchFamily="18" charset="0"/>
              </a:rPr>
              <a:t>ŷ </a:t>
            </a:r>
            <a:r>
              <a:rPr lang="cy-GB" sz="2400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cy-GB" sz="24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0 </a:t>
            </a:r>
            <a:r>
              <a:rPr lang="cy-GB" sz="2400" dirty="0">
                <a:latin typeface="Garamond" panose="02020404030301010803" pitchFamily="18" charset="0"/>
                <a:sym typeface="Wingdings" panose="05000000000000000000" pitchFamily="2" charset="2"/>
              </a:rPr>
              <a:t>if </a:t>
            </a: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</a:t>
            </a:r>
            <a:r>
              <a:rPr lang="en-US" sz="2400" dirty="0" smtClean="0">
                <a:latin typeface="Garamond" panose="02020404030301010803" pitchFamily="18" charset="0"/>
              </a:rPr>
              <a:t>b&lt;0</a:t>
            </a:r>
            <a:endParaRPr lang="en-US" sz="2400" dirty="0">
              <a:latin typeface="Garamond" panose="020204040303010108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</a:endParaRPr>
          </a:p>
          <a:p>
            <a:endParaRPr lang="en-US" sz="2400" dirty="0" smtClean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1520" y="1215720"/>
              <a:ext cx="9657720" cy="485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80" y="1210680"/>
                <a:ext cx="9670320" cy="48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1551960" y="186840"/>
              <a:ext cx="8998560" cy="5000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4760" y="179640"/>
                <a:ext cx="9012240" cy="50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66677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Doing a feedforward operation.</a:t>
            </a:r>
          </a:p>
          <a:p>
            <a:pPr fontAlgn="base"/>
            <a:r>
              <a:rPr lang="en-US" dirty="0"/>
              <a:t>Comparing the output of the model with the desired output.</a:t>
            </a:r>
          </a:p>
          <a:p>
            <a:pPr fontAlgn="base"/>
            <a:r>
              <a:rPr lang="en-US" dirty="0"/>
              <a:t>Calculating the error.</a:t>
            </a:r>
          </a:p>
          <a:p>
            <a:pPr fontAlgn="base"/>
            <a:r>
              <a:rPr lang="en-US" dirty="0"/>
              <a:t>Running the feedforward operation backwards (backpropagation) to spread the error to each of the weights.</a:t>
            </a:r>
          </a:p>
          <a:p>
            <a:pPr fontAlgn="base"/>
            <a:r>
              <a:rPr lang="en-US" dirty="0"/>
              <a:t>Use this to update the weights, and get a better model.</a:t>
            </a:r>
          </a:p>
          <a:p>
            <a:pPr fontAlgn="base"/>
            <a:r>
              <a:rPr lang="en-US" dirty="0"/>
              <a:t>Continue this until we have a model that is good.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8600" y="1193760"/>
              <a:ext cx="9428400" cy="416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00" y="1188720"/>
                <a:ext cx="9435240" cy="41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3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Propagation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59" y="2421327"/>
            <a:ext cx="2522990" cy="1599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52" y="4358546"/>
            <a:ext cx="2516097" cy="1599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18" y="3309209"/>
            <a:ext cx="2585413" cy="16336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68841" y="2734981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X1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1268841" y="4751408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X2</a:t>
            </a:r>
            <a:endParaRPr lang="en-US" b="1" dirty="0"/>
          </a:p>
        </p:txBody>
      </p:sp>
      <p:cxnSp>
        <p:nvCxnSpPr>
          <p:cNvPr id="9" name="Straight Connector 8"/>
          <p:cNvCxnSpPr>
            <a:stCxn id="7" idx="6"/>
          </p:cNvCxnSpPr>
          <p:nvPr/>
        </p:nvCxnSpPr>
        <p:spPr>
          <a:xfrm flipV="1">
            <a:off x="2124248" y="3152136"/>
            <a:ext cx="1425197" cy="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6"/>
          </p:cNvCxnSpPr>
          <p:nvPr/>
        </p:nvCxnSpPr>
        <p:spPr>
          <a:xfrm>
            <a:off x="2124248" y="5168564"/>
            <a:ext cx="1425197" cy="194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6"/>
          </p:cNvCxnSpPr>
          <p:nvPr/>
        </p:nvCxnSpPr>
        <p:spPr>
          <a:xfrm>
            <a:off x="2124248" y="3152137"/>
            <a:ext cx="1425197" cy="19477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6"/>
          </p:cNvCxnSpPr>
          <p:nvPr/>
        </p:nvCxnSpPr>
        <p:spPr>
          <a:xfrm flipV="1">
            <a:off x="2124248" y="3207212"/>
            <a:ext cx="1425197" cy="19613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3"/>
            <a:endCxn id="6" idx="1"/>
          </p:cNvCxnSpPr>
          <p:nvPr/>
        </p:nvCxnSpPr>
        <p:spPr>
          <a:xfrm>
            <a:off x="5906249" y="3220963"/>
            <a:ext cx="839369" cy="90506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6" idx="1"/>
          </p:cNvCxnSpPr>
          <p:nvPr/>
        </p:nvCxnSpPr>
        <p:spPr>
          <a:xfrm flipV="1">
            <a:off x="5906249" y="4126029"/>
            <a:ext cx="839369" cy="103215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49012" y="275439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70029" y="311949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51422" y="337491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58315" y="444931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05546" y="515499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26564" y="484642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r>
              <a:rPr lang="en-US" baseline="-25000" dirty="0"/>
              <a:t>2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/>
              <p14:cNvContentPartPr/>
              <p14:nvPr/>
            </p14:nvContentPartPr>
            <p14:xfrm>
              <a:off x="1556640" y="484920"/>
              <a:ext cx="10382760" cy="5107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0880" y="478800"/>
                <a:ext cx="10394640" cy="51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1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291"/>
            <a:ext cx="10515600" cy="1325563"/>
          </a:xfrm>
        </p:spPr>
        <p:txBody>
          <a:bodyPr/>
          <a:lstStyle/>
          <a:p>
            <a:r>
              <a:rPr lang="en-US" dirty="0" smtClean="0"/>
              <a:t>Back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17753" y="1508917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17753" y="306241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17753" y="5703913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3268306" y="2875975"/>
            <a:ext cx="1243782" cy="1282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6"/>
            <a:endCxn id="7" idx="1"/>
          </p:cNvCxnSpPr>
          <p:nvPr/>
        </p:nvCxnSpPr>
        <p:spPr>
          <a:xfrm>
            <a:off x="1632153" y="1966117"/>
            <a:ext cx="1818301" cy="1097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 flipV="1">
            <a:off x="1632153" y="3517363"/>
            <a:ext cx="1636153" cy="2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7" idx="3"/>
          </p:cNvCxnSpPr>
          <p:nvPr/>
        </p:nvCxnSpPr>
        <p:spPr>
          <a:xfrm flipV="1">
            <a:off x="1632153" y="3970893"/>
            <a:ext cx="1818301" cy="2190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61418" y="214309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3951" y="351736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34007" y="55192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2218" y="416887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5" name="Oval 14"/>
          <p:cNvSpPr/>
          <p:nvPr/>
        </p:nvSpPr>
        <p:spPr>
          <a:xfrm>
            <a:off x="682830" y="4615911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6"/>
            <a:endCxn id="7" idx="2"/>
          </p:cNvCxnSpPr>
          <p:nvPr/>
        </p:nvCxnSpPr>
        <p:spPr>
          <a:xfrm flipV="1">
            <a:off x="1597230" y="3517363"/>
            <a:ext cx="1671076" cy="1555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75574" y="4615911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>
            <a:off x="3500284" y="3195483"/>
            <a:ext cx="825909" cy="629265"/>
          </a:xfrm>
          <a:custGeom>
            <a:avLst/>
            <a:gdLst>
              <a:gd name="connsiteX0" fmla="*/ 825909 w 825909"/>
              <a:gd name="connsiteY0" fmla="*/ 0 h 629265"/>
              <a:gd name="connsiteX1" fmla="*/ 383458 w 825909"/>
              <a:gd name="connsiteY1" fmla="*/ 78659 h 629265"/>
              <a:gd name="connsiteX2" fmla="*/ 452283 w 825909"/>
              <a:gd name="connsiteY2" fmla="*/ 294968 h 629265"/>
              <a:gd name="connsiteX3" fmla="*/ 491612 w 825909"/>
              <a:gd name="connsiteY3" fmla="*/ 521110 h 629265"/>
              <a:gd name="connsiteX4" fmla="*/ 0 w 825909"/>
              <a:gd name="connsiteY4" fmla="*/ 629265 h 629265"/>
              <a:gd name="connsiteX5" fmla="*/ 0 w 825909"/>
              <a:gd name="connsiteY5" fmla="*/ 629265 h 629265"/>
              <a:gd name="connsiteX6" fmla="*/ 9832 w 825909"/>
              <a:gd name="connsiteY6" fmla="*/ 619433 h 6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5909" h="629265">
                <a:moveTo>
                  <a:pt x="825909" y="0"/>
                </a:moveTo>
                <a:cubicBezTo>
                  <a:pt x="635819" y="14749"/>
                  <a:pt x="445729" y="29498"/>
                  <a:pt x="383458" y="78659"/>
                </a:cubicBezTo>
                <a:cubicBezTo>
                  <a:pt x="321187" y="127820"/>
                  <a:pt x="434257" y="221226"/>
                  <a:pt x="452283" y="294968"/>
                </a:cubicBezTo>
                <a:cubicBezTo>
                  <a:pt x="470309" y="368710"/>
                  <a:pt x="566992" y="465394"/>
                  <a:pt x="491612" y="521110"/>
                </a:cubicBezTo>
                <a:cubicBezTo>
                  <a:pt x="416232" y="576826"/>
                  <a:pt x="0" y="629265"/>
                  <a:pt x="0" y="629265"/>
                </a:cubicBezTo>
                <a:lnTo>
                  <a:pt x="0" y="629265"/>
                </a:lnTo>
                <a:lnTo>
                  <a:pt x="9832" y="619433"/>
                </a:lnTo>
              </a:path>
            </a:pathLst>
          </a:custGeom>
          <a:noFill/>
          <a:ln w="7620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7413522" y="2899565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901" y="1037429"/>
            <a:ext cx="2247900" cy="94297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175228" y="649490"/>
            <a:ext cx="170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Prediction</a:t>
            </a:r>
            <a:endParaRPr lang="en-US" sz="2800" b="1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8020701" y="2423317"/>
            <a:ext cx="2312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Error Function</a:t>
            </a:r>
            <a:endParaRPr lang="en-US" sz="2800" b="1" u="sng" dirty="0"/>
          </a:p>
        </p:txBody>
      </p:sp>
      <p:sp>
        <p:nvSpPr>
          <p:cNvPr id="34" name="TextBox 33"/>
          <p:cNvSpPr txBox="1"/>
          <p:nvPr/>
        </p:nvSpPr>
        <p:spPr>
          <a:xfrm>
            <a:off x="6533153" y="3216148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E(W) =</a:t>
            </a:r>
            <a:endParaRPr lang="en-US" sz="2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522" y="5244128"/>
            <a:ext cx="340995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16080" y="4742858"/>
            <a:ext cx="352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Gradient of Error Function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960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960"/>
            <a:ext cx="10515600" cy="1325563"/>
          </a:xfrm>
        </p:spPr>
        <p:txBody>
          <a:bodyPr/>
          <a:lstStyle/>
          <a:p>
            <a:r>
              <a:rPr lang="en-US" dirty="0" smtClean="0"/>
              <a:t>Back Propagation in Deep Net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2424" y="24160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07700" y="20906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229172" y="240638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45076" y="406691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1422" y="40930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6"/>
            <a:endCxn id="9" idx="2"/>
          </p:cNvCxnSpPr>
          <p:nvPr/>
        </p:nvCxnSpPr>
        <p:spPr>
          <a:xfrm flipV="1">
            <a:off x="1278170" y="438260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6"/>
            <a:endCxn id="9" idx="2"/>
          </p:cNvCxnSpPr>
          <p:nvPr/>
        </p:nvCxnSpPr>
        <p:spPr>
          <a:xfrm>
            <a:off x="1229172" y="273171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045302" y="324146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6"/>
            <a:endCxn id="30" idx="2"/>
          </p:cNvCxnSpPr>
          <p:nvPr/>
        </p:nvCxnSpPr>
        <p:spPr>
          <a:xfrm>
            <a:off x="3484448" y="2406384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6"/>
            <a:endCxn id="29" idx="2"/>
          </p:cNvCxnSpPr>
          <p:nvPr/>
        </p:nvCxnSpPr>
        <p:spPr>
          <a:xfrm flipV="1">
            <a:off x="3621824" y="2359075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6"/>
            <a:endCxn id="5" idx="2"/>
          </p:cNvCxnSpPr>
          <p:nvPr/>
        </p:nvCxnSpPr>
        <p:spPr>
          <a:xfrm flipV="1">
            <a:off x="1278170" y="240638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01422" y="574395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0" name="Straight Connector 19"/>
          <p:cNvCxnSpPr>
            <a:stCxn id="19" idx="7"/>
            <a:endCxn id="5" idx="2"/>
          </p:cNvCxnSpPr>
          <p:nvPr/>
        </p:nvCxnSpPr>
        <p:spPr>
          <a:xfrm flipV="1">
            <a:off x="1164418" y="240638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9" idx="2"/>
          </p:cNvCxnSpPr>
          <p:nvPr/>
        </p:nvCxnSpPr>
        <p:spPr>
          <a:xfrm flipV="1">
            <a:off x="1278170" y="438260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23643" y="57633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5" name="Straight Connector 24"/>
          <p:cNvCxnSpPr>
            <a:stCxn id="24" idx="6"/>
            <a:endCxn id="30" idx="2"/>
          </p:cNvCxnSpPr>
          <p:nvPr/>
        </p:nvCxnSpPr>
        <p:spPr>
          <a:xfrm flipV="1">
            <a:off x="3600391" y="4335299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438832" y="338017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45627" y="2239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967868" y="420562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37498" y="204337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74874" y="401960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3441" y="571605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4175425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297666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08220" y="204337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45596" y="4019603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424163" y="571605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5446147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568388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9" idx="6"/>
            <a:endCxn id="30" idx="2"/>
          </p:cNvCxnSpPr>
          <p:nvPr/>
        </p:nvCxnSpPr>
        <p:spPr>
          <a:xfrm flipV="1">
            <a:off x="3621824" y="4335299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6"/>
            <a:endCxn id="34" idx="2"/>
          </p:cNvCxnSpPr>
          <p:nvPr/>
        </p:nvCxnSpPr>
        <p:spPr>
          <a:xfrm>
            <a:off x="4814246" y="2359075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6"/>
            <a:endCxn id="35" idx="2"/>
          </p:cNvCxnSpPr>
          <p:nvPr/>
        </p:nvCxnSpPr>
        <p:spPr>
          <a:xfrm>
            <a:off x="4814246" y="2359075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0" idx="6"/>
          </p:cNvCxnSpPr>
          <p:nvPr/>
        </p:nvCxnSpPr>
        <p:spPr>
          <a:xfrm>
            <a:off x="4951622" y="4335299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0" idx="6"/>
            <a:endCxn id="34" idx="2"/>
          </p:cNvCxnSpPr>
          <p:nvPr/>
        </p:nvCxnSpPr>
        <p:spPr>
          <a:xfrm flipV="1">
            <a:off x="4951622" y="2359075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1" idx="6"/>
            <a:endCxn id="35" idx="2"/>
          </p:cNvCxnSpPr>
          <p:nvPr/>
        </p:nvCxnSpPr>
        <p:spPr>
          <a:xfrm flipV="1">
            <a:off x="4930189" y="4335299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6"/>
            <a:endCxn id="15" idx="2"/>
          </p:cNvCxnSpPr>
          <p:nvPr/>
        </p:nvCxnSpPr>
        <p:spPr>
          <a:xfrm flipV="1">
            <a:off x="6200911" y="3557158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6"/>
            <a:endCxn id="15" idx="2"/>
          </p:cNvCxnSpPr>
          <p:nvPr/>
        </p:nvCxnSpPr>
        <p:spPr>
          <a:xfrm>
            <a:off x="6084968" y="2359075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5" idx="6"/>
            <a:endCxn id="15" idx="2"/>
          </p:cNvCxnSpPr>
          <p:nvPr/>
        </p:nvCxnSpPr>
        <p:spPr>
          <a:xfrm flipV="1">
            <a:off x="6222344" y="3557158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7174793" y="3368659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813117" y="154132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117724" y="271159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4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380642" y="151466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4119469" y="154998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>
            <a:off x="4930189" y="872979"/>
            <a:ext cx="71099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Yhat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= </a:t>
            </a:r>
            <a:r>
              <a:rPr lang="en-US" sz="3600" b="1" dirty="0">
                <a:solidFill>
                  <a:srgbClr val="FF0000"/>
                </a:solidFill>
              </a:rPr>
              <a:t>𝜎 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4 </a:t>
            </a:r>
            <a:r>
              <a:rPr lang="en-US" sz="3600" b="1" dirty="0" smtClean="0">
                <a:solidFill>
                  <a:srgbClr val="FF0000"/>
                </a:solidFill>
              </a:rPr>
              <a:t>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3 </a:t>
            </a:r>
            <a:r>
              <a:rPr lang="en-US" sz="3600" b="1" dirty="0" smtClean="0">
                <a:solidFill>
                  <a:srgbClr val="FF0000"/>
                </a:solidFill>
              </a:rPr>
              <a:t>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W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r>
              <a:rPr lang="en-US" sz="3600" b="1" dirty="0">
                <a:solidFill>
                  <a:srgbClr val="FF0000"/>
                </a:solidFill>
              </a:rPr>
              <a:t>  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</a:rPr>
              <a:t>(X)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4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7767612" y="1853359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8374791" y="1377111"/>
            <a:ext cx="2312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Error Function</a:t>
            </a:r>
            <a:endParaRPr lang="en-US" sz="2800" b="1" u="sng" dirty="0"/>
          </a:p>
        </p:txBody>
      </p:sp>
      <p:sp>
        <p:nvSpPr>
          <p:cNvPr id="56" name="TextBox 55"/>
          <p:cNvSpPr txBox="1"/>
          <p:nvPr/>
        </p:nvSpPr>
        <p:spPr>
          <a:xfrm>
            <a:off x="6887243" y="2169942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E(W) =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8438701" y="3081717"/>
            <a:ext cx="352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Gradient of Error Function</a:t>
            </a:r>
            <a:endParaRPr lang="en-US" sz="24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78" y="3722621"/>
            <a:ext cx="2600325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915" y="4925809"/>
            <a:ext cx="2914650" cy="1076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1315440" y="1425600"/>
              <a:ext cx="10212840" cy="4644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6800" y="1419840"/>
                <a:ext cx="10227240" cy="46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89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72"/>
            <a:ext cx="10515600" cy="1325563"/>
          </a:xfrm>
        </p:spPr>
        <p:txBody>
          <a:bodyPr/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2424" y="24160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07700" y="20906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229172" y="240638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845076" y="406691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1422" y="40930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9" name="Straight Connector 8"/>
          <p:cNvCxnSpPr>
            <a:stCxn id="8" idx="6"/>
            <a:endCxn id="7" idx="2"/>
          </p:cNvCxnSpPr>
          <p:nvPr/>
        </p:nvCxnSpPr>
        <p:spPr>
          <a:xfrm flipV="1">
            <a:off x="1278170" y="438260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6"/>
            <a:endCxn id="7" idx="2"/>
          </p:cNvCxnSpPr>
          <p:nvPr/>
        </p:nvCxnSpPr>
        <p:spPr>
          <a:xfrm>
            <a:off x="1229172" y="273171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045302" y="324146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6"/>
            <a:endCxn id="24" idx="2"/>
          </p:cNvCxnSpPr>
          <p:nvPr/>
        </p:nvCxnSpPr>
        <p:spPr>
          <a:xfrm>
            <a:off x="3484448" y="2406384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6"/>
            <a:endCxn id="23" idx="2"/>
          </p:cNvCxnSpPr>
          <p:nvPr/>
        </p:nvCxnSpPr>
        <p:spPr>
          <a:xfrm flipV="1">
            <a:off x="3621824" y="2359075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5" idx="2"/>
          </p:cNvCxnSpPr>
          <p:nvPr/>
        </p:nvCxnSpPr>
        <p:spPr>
          <a:xfrm flipV="1">
            <a:off x="1278170" y="240638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1422" y="574395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6" name="Straight Connector 15"/>
          <p:cNvCxnSpPr>
            <a:stCxn id="15" idx="7"/>
            <a:endCxn id="5" idx="2"/>
          </p:cNvCxnSpPr>
          <p:nvPr/>
        </p:nvCxnSpPr>
        <p:spPr>
          <a:xfrm flipV="1">
            <a:off x="1164418" y="240638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6"/>
            <a:endCxn id="7" idx="2"/>
          </p:cNvCxnSpPr>
          <p:nvPr/>
        </p:nvCxnSpPr>
        <p:spPr>
          <a:xfrm flipV="1">
            <a:off x="1278170" y="438260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823643" y="57633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9" name="Straight Connector 18"/>
          <p:cNvCxnSpPr>
            <a:stCxn id="18" idx="6"/>
            <a:endCxn id="24" idx="2"/>
          </p:cNvCxnSpPr>
          <p:nvPr/>
        </p:nvCxnSpPr>
        <p:spPr>
          <a:xfrm flipV="1">
            <a:off x="3600391" y="4335299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5438832" y="338017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845627" y="2239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967868" y="420562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037498" y="204337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74874" y="401960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153441" y="571605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4175425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297666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308220" y="204337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45596" y="4019603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24163" y="571605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>
            <a:off x="5446147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568388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7" idx="6"/>
            <a:endCxn id="24" idx="2"/>
          </p:cNvCxnSpPr>
          <p:nvPr/>
        </p:nvCxnSpPr>
        <p:spPr>
          <a:xfrm flipV="1">
            <a:off x="3621824" y="4335299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" idx="6"/>
            <a:endCxn id="28" idx="2"/>
          </p:cNvCxnSpPr>
          <p:nvPr/>
        </p:nvCxnSpPr>
        <p:spPr>
          <a:xfrm>
            <a:off x="4814246" y="2359075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9" idx="2"/>
          </p:cNvCxnSpPr>
          <p:nvPr/>
        </p:nvCxnSpPr>
        <p:spPr>
          <a:xfrm>
            <a:off x="4814246" y="2359075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6"/>
          </p:cNvCxnSpPr>
          <p:nvPr/>
        </p:nvCxnSpPr>
        <p:spPr>
          <a:xfrm>
            <a:off x="4951622" y="4335299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6"/>
            <a:endCxn id="28" idx="2"/>
          </p:cNvCxnSpPr>
          <p:nvPr/>
        </p:nvCxnSpPr>
        <p:spPr>
          <a:xfrm flipV="1">
            <a:off x="4951622" y="2359075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5" idx="6"/>
            <a:endCxn id="29" idx="2"/>
          </p:cNvCxnSpPr>
          <p:nvPr/>
        </p:nvCxnSpPr>
        <p:spPr>
          <a:xfrm flipV="1">
            <a:off x="4930189" y="4335299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0" idx="6"/>
            <a:endCxn id="11" idx="2"/>
          </p:cNvCxnSpPr>
          <p:nvPr/>
        </p:nvCxnSpPr>
        <p:spPr>
          <a:xfrm flipV="1">
            <a:off x="6200911" y="3557158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8" idx="6"/>
            <a:endCxn id="11" idx="2"/>
          </p:cNvCxnSpPr>
          <p:nvPr/>
        </p:nvCxnSpPr>
        <p:spPr>
          <a:xfrm>
            <a:off x="6084968" y="2359075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6"/>
            <a:endCxn id="11" idx="2"/>
          </p:cNvCxnSpPr>
          <p:nvPr/>
        </p:nvCxnSpPr>
        <p:spPr>
          <a:xfrm flipV="1">
            <a:off x="6222344" y="3557158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7174793" y="3368659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13117" y="154132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117724" y="271159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4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380642" y="151466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119469" y="154998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0920" y="945720"/>
              <a:ext cx="10922400" cy="3271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20" y="936000"/>
                <a:ext cx="10930320" cy="32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3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878" y="1936955"/>
            <a:ext cx="1288026" cy="1160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</a:t>
            </a:r>
            <a:endParaRPr lang="en-US" sz="2800" b="1" dirty="0"/>
          </a:p>
        </p:txBody>
      </p:sp>
      <p:sp>
        <p:nvSpPr>
          <p:cNvPr id="5" name="Oval 4"/>
          <p:cNvSpPr/>
          <p:nvPr/>
        </p:nvSpPr>
        <p:spPr>
          <a:xfrm>
            <a:off x="8598310" y="1932039"/>
            <a:ext cx="1288026" cy="1160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4739149" y="1932039"/>
            <a:ext cx="1288026" cy="1160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</a:t>
            </a:r>
            <a:endParaRPr lang="en-US" sz="2800" b="1" dirty="0"/>
          </a:p>
        </p:txBody>
      </p:sp>
      <p:cxnSp>
        <p:nvCxnSpPr>
          <p:cNvPr id="8" name="Straight Arrow Connector 7"/>
          <p:cNvCxnSpPr>
            <a:stCxn id="4" idx="6"/>
            <a:endCxn id="6" idx="2"/>
          </p:cNvCxnSpPr>
          <p:nvPr/>
        </p:nvCxnSpPr>
        <p:spPr>
          <a:xfrm flipV="1">
            <a:off x="2408904" y="2512142"/>
            <a:ext cx="2330245" cy="49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2"/>
          </p:cNvCxnSpPr>
          <p:nvPr/>
        </p:nvCxnSpPr>
        <p:spPr>
          <a:xfrm>
            <a:off x="6027175" y="2512142"/>
            <a:ext cx="25711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71132" y="1991258"/>
            <a:ext cx="28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10074" y="1991258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49201" y="3175820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= f(x)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708362" y="3175819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 = g </a:t>
            </a:r>
            <a:r>
              <a:rPr lang="en-US" sz="2000" dirty="0" smtClean="0"/>
              <a:t>o</a:t>
            </a:r>
            <a:r>
              <a:rPr lang="en-US" sz="2400" dirty="0" smtClean="0"/>
              <a:t> f(x)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87921" y="4695818"/>
                <a:ext cx="5156175" cy="1080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𝒅𝑩</m:t>
                        </m:r>
                      </m:num>
                      <m:den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𝒅𝑩</m:t>
                        </m:r>
                      </m:num>
                      <m:den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den>
                    </m:f>
                  </m:oMath>
                </a14:m>
                <a:r>
                  <a:rPr lang="en-US" sz="4400" b="1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921" y="4695818"/>
                <a:ext cx="5156175" cy="10806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90160" y="1036440"/>
              <a:ext cx="6791040" cy="4890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2600" y="1028160"/>
                <a:ext cx="6805080" cy="49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62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80" y="-9860"/>
            <a:ext cx="10515600" cy="1325563"/>
          </a:xfrm>
        </p:spPr>
        <p:txBody>
          <a:bodyPr/>
          <a:lstStyle/>
          <a:p>
            <a:r>
              <a:rPr lang="en-US" dirty="0" smtClean="0"/>
              <a:t>Back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65612" y="235702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20888" y="203169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042360" y="2347389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3437" y="2102819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658264" y="40079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4610" y="403406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0" name="Straight Connector 9"/>
          <p:cNvCxnSpPr>
            <a:stCxn id="9" idx="6"/>
            <a:endCxn id="8" idx="2"/>
          </p:cNvCxnSpPr>
          <p:nvPr/>
        </p:nvCxnSpPr>
        <p:spPr>
          <a:xfrm flipV="1">
            <a:off x="1091358" y="4323613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6"/>
            <a:endCxn id="8" idx="2"/>
          </p:cNvCxnSpPr>
          <p:nvPr/>
        </p:nvCxnSpPr>
        <p:spPr>
          <a:xfrm>
            <a:off x="1042360" y="2672718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123097" y="318246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6"/>
            <a:endCxn id="12" idx="2"/>
          </p:cNvCxnSpPr>
          <p:nvPr/>
        </p:nvCxnSpPr>
        <p:spPr>
          <a:xfrm>
            <a:off x="3297636" y="2347389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12" idx="2"/>
          </p:cNvCxnSpPr>
          <p:nvPr/>
        </p:nvCxnSpPr>
        <p:spPr>
          <a:xfrm flipV="1">
            <a:off x="3435012" y="3498165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6"/>
            <a:endCxn id="5" idx="2"/>
          </p:cNvCxnSpPr>
          <p:nvPr/>
        </p:nvCxnSpPr>
        <p:spPr>
          <a:xfrm flipV="1">
            <a:off x="1091358" y="2347389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14610" y="56849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7" name="Straight Connector 16"/>
          <p:cNvCxnSpPr>
            <a:stCxn id="16" idx="7"/>
            <a:endCxn id="5" idx="2"/>
          </p:cNvCxnSpPr>
          <p:nvPr/>
        </p:nvCxnSpPr>
        <p:spPr>
          <a:xfrm flipV="1">
            <a:off x="977606" y="2347389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6" idx="6"/>
            <a:endCxn id="8" idx="2"/>
          </p:cNvCxnSpPr>
          <p:nvPr/>
        </p:nvCxnSpPr>
        <p:spPr>
          <a:xfrm flipV="1">
            <a:off x="1091358" y="4323613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636831" y="570437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0" name="Straight Connector 19"/>
          <p:cNvCxnSpPr>
            <a:stCxn id="19" idx="6"/>
            <a:endCxn id="12" idx="2"/>
          </p:cNvCxnSpPr>
          <p:nvPr/>
        </p:nvCxnSpPr>
        <p:spPr>
          <a:xfrm flipV="1">
            <a:off x="3413579" y="3498165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5252020" y="332118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658815" y="218004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781056" y="414663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64005" y="4075171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7010" y="372622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97302" y="2881372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7025" y="527656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04644" y="5855048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32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72708" y="570437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84656" y="381104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81713" y="2087100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575" y="2600228"/>
            <a:ext cx="3800475" cy="3400425"/>
          </a:xfrm>
          <a:prstGeom prst="rect">
            <a:avLst/>
          </a:prstGeom>
        </p:spPr>
      </p:pic>
      <p:pic>
        <p:nvPicPr>
          <p:cNvPr id="38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7391819" y="1476535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998998" y="1000287"/>
            <a:ext cx="2312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Error Function</a:t>
            </a:r>
            <a:endParaRPr lang="en-US" sz="28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6511450" y="1793118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E(W) =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2697505" y="166356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18815" y="28813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815233" y="366473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398491" y="3283447"/>
            <a:ext cx="59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yhat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12" idx="6"/>
            <a:endCxn id="44" idx="1"/>
          </p:cNvCxnSpPr>
          <p:nvPr/>
        </p:nvCxnSpPr>
        <p:spPr>
          <a:xfrm flipV="1">
            <a:off x="5899845" y="3468113"/>
            <a:ext cx="498646" cy="30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1122840" y="1159200"/>
              <a:ext cx="9853200" cy="55699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000" y="1152720"/>
                <a:ext cx="9865800" cy="55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47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Back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34540" y="178588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71916" y="376211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36749" y="293666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  <a:endCxn id="6" idx="2"/>
          </p:cNvCxnSpPr>
          <p:nvPr/>
        </p:nvCxnSpPr>
        <p:spPr>
          <a:xfrm>
            <a:off x="1911288" y="2101582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6"/>
            <a:endCxn id="6" idx="2"/>
          </p:cNvCxnSpPr>
          <p:nvPr/>
        </p:nvCxnSpPr>
        <p:spPr>
          <a:xfrm flipV="1">
            <a:off x="2048664" y="3252358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250483" y="545856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0" name="Straight Connector 9"/>
          <p:cNvCxnSpPr>
            <a:stCxn id="9" idx="6"/>
            <a:endCxn id="6" idx="2"/>
          </p:cNvCxnSpPr>
          <p:nvPr/>
        </p:nvCxnSpPr>
        <p:spPr>
          <a:xfrm flipV="1">
            <a:off x="2027231" y="3252358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3865672" y="307537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272467" y="193423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394708" y="390082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86360" y="545856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98308" y="3565239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95365" y="184129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57" y="14177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32467" y="263556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28885" y="341892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10182" y="1450271"/>
            <a:ext cx="55306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sz="2800" dirty="0" smtClean="0">
                <a:solidFill>
                  <a:srgbClr val="FF0000"/>
                </a:solidFill>
              </a:rPr>
              <a:t>W</a:t>
            </a:r>
            <a:r>
              <a:rPr lang="en-US" sz="2800" baseline="30000" dirty="0" smtClean="0">
                <a:solidFill>
                  <a:srgbClr val="FF0000"/>
                </a:solidFill>
              </a:rPr>
              <a:t>(2)</a:t>
            </a:r>
            <a:r>
              <a:rPr lang="en-US" sz="2800" baseline="-25000" dirty="0" smtClean="0">
                <a:solidFill>
                  <a:srgbClr val="FF0000"/>
                </a:solidFill>
              </a:rPr>
              <a:t>11</a:t>
            </a:r>
            <a:r>
              <a:rPr lang="en-US" sz="2800" dirty="0" smtClean="0">
                <a:solidFill>
                  <a:srgbClr val="FF0000"/>
                </a:solidFill>
              </a:rPr>
              <a:t> 𝜎(h1) + W</a:t>
            </a:r>
            <a:r>
              <a:rPr lang="en-US" sz="2800" baseline="30000" dirty="0" smtClean="0">
                <a:solidFill>
                  <a:srgbClr val="FF0000"/>
                </a:solidFill>
              </a:rPr>
              <a:t>(2)</a:t>
            </a:r>
            <a:r>
              <a:rPr lang="en-US" sz="2800" baseline="-25000" dirty="0" smtClean="0">
                <a:solidFill>
                  <a:srgbClr val="FF0000"/>
                </a:solidFill>
              </a:rPr>
              <a:t>21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𝜎(</a:t>
            </a:r>
            <a:r>
              <a:rPr lang="en-US" sz="2800" dirty="0" smtClean="0">
                <a:solidFill>
                  <a:srgbClr val="FF0000"/>
                </a:solidFill>
              </a:rPr>
              <a:t>h2) +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W</a:t>
            </a:r>
            <a:r>
              <a:rPr lang="en-US" sz="2800" baseline="30000" dirty="0" smtClean="0">
                <a:solidFill>
                  <a:srgbClr val="FF0000"/>
                </a:solidFill>
              </a:rPr>
              <a:t>(2)</a:t>
            </a:r>
            <a:r>
              <a:rPr lang="en-US" sz="2800" baseline="-25000" dirty="0" smtClean="0">
                <a:solidFill>
                  <a:srgbClr val="FF0000"/>
                </a:solidFill>
              </a:rPr>
              <a:t>31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531" y="3001121"/>
            <a:ext cx="3286125" cy="933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1404360" y="1151280"/>
              <a:ext cx="10759680" cy="2648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7160" y="1145520"/>
                <a:ext cx="10772640" cy="26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0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064772" y="141059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X0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64772" y="296409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15325" y="2777653"/>
            <a:ext cx="1243782" cy="1282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6"/>
            <a:endCxn id="6" idx="1"/>
          </p:cNvCxnSpPr>
          <p:nvPr/>
        </p:nvCxnSpPr>
        <p:spPr>
          <a:xfrm>
            <a:off x="2979172" y="1867795"/>
            <a:ext cx="1818301" cy="1097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6"/>
            <a:endCxn id="6" idx="2"/>
          </p:cNvCxnSpPr>
          <p:nvPr/>
        </p:nvCxnSpPr>
        <p:spPr>
          <a:xfrm flipV="1">
            <a:off x="2979172" y="3419041"/>
            <a:ext cx="1636153" cy="2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8437" y="204477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60970" y="341904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89237" y="40705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4" name="Oval 13"/>
          <p:cNvSpPr/>
          <p:nvPr/>
        </p:nvSpPr>
        <p:spPr>
          <a:xfrm>
            <a:off x="2064772" y="490687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X5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4" idx="6"/>
            <a:endCxn id="6" idx="3"/>
          </p:cNvCxnSpPr>
          <p:nvPr/>
        </p:nvCxnSpPr>
        <p:spPr>
          <a:xfrm flipV="1">
            <a:off x="2979172" y="3872571"/>
            <a:ext cx="1818301" cy="1491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2593" y="45175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W5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4847303" y="3097161"/>
            <a:ext cx="825909" cy="629265"/>
          </a:xfrm>
          <a:custGeom>
            <a:avLst/>
            <a:gdLst>
              <a:gd name="connsiteX0" fmla="*/ 825909 w 825909"/>
              <a:gd name="connsiteY0" fmla="*/ 0 h 629265"/>
              <a:gd name="connsiteX1" fmla="*/ 383458 w 825909"/>
              <a:gd name="connsiteY1" fmla="*/ 78659 h 629265"/>
              <a:gd name="connsiteX2" fmla="*/ 452283 w 825909"/>
              <a:gd name="connsiteY2" fmla="*/ 294968 h 629265"/>
              <a:gd name="connsiteX3" fmla="*/ 491612 w 825909"/>
              <a:gd name="connsiteY3" fmla="*/ 521110 h 629265"/>
              <a:gd name="connsiteX4" fmla="*/ 0 w 825909"/>
              <a:gd name="connsiteY4" fmla="*/ 629265 h 629265"/>
              <a:gd name="connsiteX5" fmla="*/ 0 w 825909"/>
              <a:gd name="connsiteY5" fmla="*/ 629265 h 629265"/>
              <a:gd name="connsiteX6" fmla="*/ 9832 w 825909"/>
              <a:gd name="connsiteY6" fmla="*/ 619433 h 6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5909" h="629265">
                <a:moveTo>
                  <a:pt x="825909" y="0"/>
                </a:moveTo>
                <a:cubicBezTo>
                  <a:pt x="635819" y="14749"/>
                  <a:pt x="445729" y="29498"/>
                  <a:pt x="383458" y="78659"/>
                </a:cubicBezTo>
                <a:cubicBezTo>
                  <a:pt x="321187" y="127820"/>
                  <a:pt x="434257" y="221226"/>
                  <a:pt x="452283" y="294968"/>
                </a:cubicBezTo>
                <a:cubicBezTo>
                  <a:pt x="470309" y="368710"/>
                  <a:pt x="566992" y="465394"/>
                  <a:pt x="491612" y="521110"/>
                </a:cubicBezTo>
                <a:cubicBezTo>
                  <a:pt x="416232" y="576826"/>
                  <a:pt x="0" y="629265"/>
                  <a:pt x="0" y="629265"/>
                </a:cubicBezTo>
                <a:lnTo>
                  <a:pt x="0" y="629265"/>
                </a:lnTo>
                <a:lnTo>
                  <a:pt x="9832" y="619433"/>
                </a:lnTo>
              </a:path>
            </a:pathLst>
          </a:custGeom>
          <a:noFill/>
          <a:ln w="7620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2367720" y="770040"/>
              <a:ext cx="5437800" cy="40914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1960" y="762840"/>
                <a:ext cx="5450760" cy="41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63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37533"/>
          </a:xfrm>
        </p:spPr>
        <p:txBody>
          <a:bodyPr/>
          <a:lstStyle/>
          <a:p>
            <a:r>
              <a:rPr lang="en-US" dirty="0" smtClean="0"/>
              <a:t>Higher Dimensional Space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39370" y="1347019"/>
            <a:ext cx="5633884" cy="4935794"/>
          </a:xfrm>
          <a:prstGeom prst="rect">
            <a:avLst/>
          </a:prstGeom>
          <a:solidFill>
            <a:srgbClr val="AAC2E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3" y="1344123"/>
            <a:ext cx="5849886" cy="4938689"/>
          </a:xfrm>
          <a:prstGeom prst="rect">
            <a:avLst/>
          </a:prstGeom>
        </p:spPr>
      </p:pic>
      <p:sp>
        <p:nvSpPr>
          <p:cNvPr id="75" name="Oval 74"/>
          <p:cNvSpPr/>
          <p:nvPr/>
        </p:nvSpPr>
        <p:spPr>
          <a:xfrm>
            <a:off x="3854397" y="20746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154281" y="20153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159197" y="23794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69785" y="28513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463997" y="26842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616397" y="28366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768797" y="29890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675573" y="26006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812427" y="25662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303426" y="248264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408258" y="19248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713058" y="22296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23646" y="2701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017858" y="25344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170258" y="26868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322658" y="28392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229434" y="245089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366288" y="241648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857287" y="233290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472965" y="19369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777765" y="22417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688353" y="27137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082565" y="25465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34965" y="26989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387365" y="28513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294141" y="24629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430995" y="24285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921994" y="234499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19985" y="2889787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460185" y="40216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760069" y="396240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764985" y="43264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675573" y="47983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069785" y="46312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222185" y="47836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374585" y="49360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281361" y="454765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418215" y="451324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909214" y="44296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014046" y="38718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318846" y="41766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229434" y="464864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623646" y="44814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776046" y="46338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928446" y="47862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2835222" y="439791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3972076" y="436350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463075" y="427993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078753" y="38839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383553" y="41887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294141" y="46607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2688353" y="44935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840753" y="46459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2993153" y="47983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899929" y="441000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036783" y="43755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3527782" y="429201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3425773" y="4836809"/>
            <a:ext cx="127820" cy="16715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Diamond 134"/>
          <p:cNvSpPr/>
          <p:nvPr/>
        </p:nvSpPr>
        <p:spPr>
          <a:xfrm>
            <a:off x="1233180" y="3057827"/>
            <a:ext cx="4640826" cy="814954"/>
          </a:xfrm>
          <a:prstGeom prst="diamond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6813755" y="1809135"/>
            <a:ext cx="50636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w1X </a:t>
            </a:r>
            <a:r>
              <a:rPr lang="en-US" dirty="0">
                <a:latin typeface="Garamond" panose="02020404030301010803" pitchFamily="18" charset="0"/>
              </a:rPr>
              <a:t>+ </a:t>
            </a:r>
            <a:r>
              <a:rPr lang="en-US" dirty="0" smtClean="0">
                <a:latin typeface="Garamond" panose="02020404030301010803" pitchFamily="18" charset="0"/>
              </a:rPr>
              <a:t>w2Y </a:t>
            </a:r>
            <a:r>
              <a:rPr lang="en-US" dirty="0">
                <a:latin typeface="Garamond" panose="02020404030301010803" pitchFamily="18" charset="0"/>
              </a:rPr>
              <a:t>+ </a:t>
            </a:r>
            <a:r>
              <a:rPr lang="en-US" dirty="0" smtClean="0">
                <a:latin typeface="Garamond" panose="02020404030301010803" pitchFamily="18" charset="0"/>
              </a:rPr>
              <a:t>w3Z </a:t>
            </a:r>
            <a:r>
              <a:rPr lang="en-US" dirty="0">
                <a:latin typeface="Garamond" panose="02020404030301010803" pitchFamily="18" charset="0"/>
              </a:rPr>
              <a:t>+ b = 0</a:t>
            </a:r>
          </a:p>
          <a:p>
            <a:endParaRPr lang="en-US" dirty="0" smtClean="0">
              <a:latin typeface="Garamond" panose="02020404030301010803" pitchFamily="18" charset="0"/>
            </a:endParaRPr>
          </a:p>
          <a:p>
            <a:r>
              <a:rPr lang="en-US" dirty="0" smtClean="0">
                <a:latin typeface="Garamond" panose="02020404030301010803" pitchFamily="18" charset="0"/>
              </a:rPr>
              <a:t>w1x1 </a:t>
            </a:r>
            <a:r>
              <a:rPr lang="en-US" dirty="0">
                <a:latin typeface="Garamond" panose="02020404030301010803" pitchFamily="18" charset="0"/>
              </a:rPr>
              <a:t>+ w2x2 </a:t>
            </a:r>
            <a:r>
              <a:rPr lang="en-US" dirty="0" smtClean="0">
                <a:latin typeface="Garamond" panose="02020404030301010803" pitchFamily="18" charset="0"/>
              </a:rPr>
              <a:t>+ w3x3 + </a:t>
            </a:r>
            <a:r>
              <a:rPr lang="en-US" dirty="0">
                <a:latin typeface="Garamond" panose="02020404030301010803" pitchFamily="18" charset="0"/>
              </a:rPr>
              <a:t>b = 0</a:t>
            </a:r>
          </a:p>
          <a:p>
            <a:endParaRPr lang="en-US" dirty="0" smtClean="0"/>
          </a:p>
          <a:p>
            <a:r>
              <a:rPr lang="en-US" dirty="0" err="1" smtClean="0"/>
              <a:t>Wx</a:t>
            </a:r>
            <a:r>
              <a:rPr lang="en-US" dirty="0" smtClean="0"/>
              <a:t> + b = 0</a:t>
            </a:r>
          </a:p>
          <a:p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b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>
                <a:latin typeface="Garamond" panose="02020404030301010803" pitchFamily="18" charset="0"/>
              </a:rPr>
              <a:t>ŷ </a:t>
            </a:r>
            <a:r>
              <a:rPr lang="cy-GB" sz="2400" dirty="0">
                <a:latin typeface="Garamond" panose="02020404030301010803" pitchFamily="18" charset="0"/>
                <a:sym typeface="Wingdings" panose="05000000000000000000" pitchFamily="2" charset="2"/>
              </a:rPr>
              <a:t> 1 if </a:t>
            </a: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b&gt;0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>
                <a:latin typeface="Garamond" panose="02020404030301010803" pitchFamily="18" charset="0"/>
              </a:rPr>
              <a:t>ŷ </a:t>
            </a:r>
            <a:r>
              <a:rPr lang="cy-GB" sz="2400" dirty="0">
                <a:latin typeface="Garamond" panose="02020404030301010803" pitchFamily="18" charset="0"/>
                <a:sym typeface="Wingdings" panose="05000000000000000000" pitchFamily="2" charset="2"/>
              </a:rPr>
              <a:t> 0 if </a:t>
            </a: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b&lt;0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7" name="Ink 136"/>
              <p14:cNvContentPartPr/>
              <p14:nvPr/>
            </p14:nvContentPartPr>
            <p14:xfrm>
              <a:off x="573480" y="323280"/>
              <a:ext cx="10603080" cy="56390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20" y="316440"/>
                <a:ext cx="10612080" cy="56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596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Underfitting</a:t>
            </a:r>
            <a:r>
              <a:rPr lang="en-US" dirty="0" smtClean="0"/>
              <a:t> &amp; Overfitting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093262136"/>
              </p:ext>
            </p:extLst>
          </p:nvPr>
        </p:nvGraphicFramePr>
        <p:xfrm>
          <a:off x="26728" y="1445112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4208206" y="2153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08090" y="20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13006" y="24580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23594" y="29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17806" y="27628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70206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22606" y="30676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29382" y="26792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27406" y="33724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66236" y="264487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57235" y="256130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62067" y="2003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66867" y="23083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77455" y="278027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71667" y="26131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24067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6467" y="29179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83243" y="25295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81267" y="32227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720097" y="249514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096" y="24115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26774" y="2015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31574" y="23204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42162" y="27923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36374" y="26252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88774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741174" y="29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647950" y="2541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045974" y="32348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784804" y="25072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275803" y="2423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92145" y="3430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596945" y="37349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507533" y="42068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901745" y="40397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54145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06545" y="43445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113321" y="39561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11345" y="46493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250175" y="39217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741174" y="383816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50806" y="35851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1394" y="40571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455606" y="38899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608006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760406" y="41947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667182" y="38064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065206" y="44995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804036" y="377200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295035" y="36884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215513" y="35972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126101" y="40692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520313" y="39020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672713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25113" y="42068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1889" y="3818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129913" y="45116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868743" y="37840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59742" y="370051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56004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08404" y="2846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413204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152034" y="24236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643033" y="23400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67065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96894" y="21903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957301" y="38442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109701" y="39966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414501" y="43014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153331" y="357381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644330" y="34902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968362" y="415166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198191" y="334050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3" name="Chart 82"/>
          <p:cNvGraphicFramePr/>
          <p:nvPr>
            <p:extLst>
              <p:ext uri="{D42A27DB-BD31-4B8C-83A1-F6EECF244321}">
                <p14:modId xmlns:p14="http://schemas.microsoft.com/office/powerpoint/2010/main" val="818142951"/>
              </p:ext>
            </p:extLst>
          </p:nvPr>
        </p:nvGraphicFramePr>
        <p:xfrm>
          <a:off x="6119970" y="1445112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4" name="Oval 83"/>
          <p:cNvSpPr/>
          <p:nvPr/>
        </p:nvSpPr>
        <p:spPr>
          <a:xfrm>
            <a:off x="10240602" y="2153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540486" y="20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545402" y="24580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455990" y="29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850202" y="27628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100260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1155002" y="30676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061778" y="26792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1459802" y="33724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1198632" y="264487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1689631" y="256130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9794463" y="2003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099263" y="23083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009851" y="278027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404063" y="26131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55646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708863" y="29179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9615639" y="25295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1013663" y="32227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752493" y="249514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243492" y="24115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8859170" y="2015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163970" y="23204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9074558" y="27923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9468770" y="26252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962117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773570" y="29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8680346" y="2541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0078370" y="32348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817200" y="25072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308199" y="2423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8324541" y="3430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8629341" y="37349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539929" y="42068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934141" y="40397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908654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9238941" y="43445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145717" y="39561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9543741" y="46493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282571" y="39217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773570" y="383816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8183202" y="35851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8093790" y="40571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8488002" y="38899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64040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8792802" y="41947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699578" y="38064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9097602" y="44995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8836432" y="377200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9327431" y="36884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7247909" y="35972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158497" y="40692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7552709" y="39020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70510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857509" y="42068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764285" y="3818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8162309" y="45116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901139" y="37840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8392138" y="370051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7988400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8140800" y="2846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8445600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8184430" y="24236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675429" y="23400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7999461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8229290" y="21903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0989697" y="38442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1142097" y="39966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1446897" y="43014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1185727" y="357381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1676726" y="34902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1000758" y="415166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1230587" y="334050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/>
          <p:cNvCxnSpPr/>
          <p:nvPr/>
        </p:nvCxnSpPr>
        <p:spPr>
          <a:xfrm>
            <a:off x="322932" y="2708787"/>
            <a:ext cx="5624968" cy="17193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2" name="Freeform 161"/>
          <p:cNvSpPr/>
          <p:nvPr/>
        </p:nvSpPr>
        <p:spPr>
          <a:xfrm>
            <a:off x="7821262" y="1740310"/>
            <a:ext cx="4242919" cy="2813530"/>
          </a:xfrm>
          <a:custGeom>
            <a:avLst/>
            <a:gdLst>
              <a:gd name="connsiteX0" fmla="*/ 280519 w 4242919"/>
              <a:gd name="connsiteY0" fmla="*/ 0 h 2813530"/>
              <a:gd name="connsiteX1" fmla="*/ 54377 w 4242919"/>
              <a:gd name="connsiteY1" fmla="*/ 816077 h 2813530"/>
              <a:gd name="connsiteX2" fmla="*/ 15048 w 4242919"/>
              <a:gd name="connsiteY2" fmla="*/ 1327355 h 2813530"/>
              <a:gd name="connsiteX3" fmla="*/ 44544 w 4242919"/>
              <a:gd name="connsiteY3" fmla="*/ 1524000 h 2813530"/>
              <a:gd name="connsiteX4" fmla="*/ 477164 w 4242919"/>
              <a:gd name="connsiteY4" fmla="*/ 1612490 h 2813530"/>
              <a:gd name="connsiteX5" fmla="*/ 1008106 w 4242919"/>
              <a:gd name="connsiteY5" fmla="*/ 1700980 h 2813530"/>
              <a:gd name="connsiteX6" fmla="*/ 1303073 w 4242919"/>
              <a:gd name="connsiteY6" fmla="*/ 1406013 h 2813530"/>
              <a:gd name="connsiteX7" fmla="*/ 1794686 w 4242919"/>
              <a:gd name="connsiteY7" fmla="*/ 1317522 h 2813530"/>
              <a:gd name="connsiteX8" fmla="*/ 2060157 w 4242919"/>
              <a:gd name="connsiteY8" fmla="*/ 1514167 h 2813530"/>
              <a:gd name="connsiteX9" fmla="*/ 2374790 w 4242919"/>
              <a:gd name="connsiteY9" fmla="*/ 1720645 h 2813530"/>
              <a:gd name="connsiteX10" fmla="*/ 2777912 w 4242919"/>
              <a:gd name="connsiteY10" fmla="*/ 1720645 h 2813530"/>
              <a:gd name="connsiteX11" fmla="*/ 3082712 w 4242919"/>
              <a:gd name="connsiteY11" fmla="*/ 1632155 h 2813530"/>
              <a:gd name="connsiteX12" fmla="*/ 3151538 w 4242919"/>
              <a:gd name="connsiteY12" fmla="*/ 1838632 h 2813530"/>
              <a:gd name="connsiteX13" fmla="*/ 3092544 w 4242919"/>
              <a:gd name="connsiteY13" fmla="*/ 2153264 h 2813530"/>
              <a:gd name="connsiteX14" fmla="*/ 3082712 w 4242919"/>
              <a:gd name="connsiteY14" fmla="*/ 2261419 h 2813530"/>
              <a:gd name="connsiteX15" fmla="*/ 3082712 w 4242919"/>
              <a:gd name="connsiteY15" fmla="*/ 2418735 h 2813530"/>
              <a:gd name="connsiteX16" fmla="*/ 3122041 w 4242919"/>
              <a:gd name="connsiteY16" fmla="*/ 2585884 h 2813530"/>
              <a:gd name="connsiteX17" fmla="*/ 3181035 w 4242919"/>
              <a:gd name="connsiteY17" fmla="*/ 2703871 h 2813530"/>
              <a:gd name="connsiteX18" fmla="*/ 3289190 w 4242919"/>
              <a:gd name="connsiteY18" fmla="*/ 2753032 h 2813530"/>
              <a:gd name="connsiteX19" fmla="*/ 3525164 w 4242919"/>
              <a:gd name="connsiteY19" fmla="*/ 2792361 h 2813530"/>
              <a:gd name="connsiteX20" fmla="*/ 3702144 w 4242919"/>
              <a:gd name="connsiteY20" fmla="*/ 2812025 h 2813530"/>
              <a:gd name="connsiteX21" fmla="*/ 3869293 w 4242919"/>
              <a:gd name="connsiteY21" fmla="*/ 2753032 h 2813530"/>
              <a:gd name="connsiteX22" fmla="*/ 3977448 w 4242919"/>
              <a:gd name="connsiteY22" fmla="*/ 2664542 h 2813530"/>
              <a:gd name="connsiteX23" fmla="*/ 4075770 w 4242919"/>
              <a:gd name="connsiteY23" fmla="*/ 2625213 h 2813530"/>
              <a:gd name="connsiteX24" fmla="*/ 4193757 w 4242919"/>
              <a:gd name="connsiteY24" fmla="*/ 2595716 h 2813530"/>
              <a:gd name="connsiteX25" fmla="*/ 4242919 w 4242919"/>
              <a:gd name="connsiteY25" fmla="*/ 2595716 h 2813530"/>
              <a:gd name="connsiteX26" fmla="*/ 4242919 w 4242919"/>
              <a:gd name="connsiteY26" fmla="*/ 2595716 h 281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42919" h="2813530">
                <a:moveTo>
                  <a:pt x="280519" y="0"/>
                </a:moveTo>
                <a:cubicBezTo>
                  <a:pt x="189570" y="297425"/>
                  <a:pt x="98622" y="594851"/>
                  <a:pt x="54377" y="816077"/>
                </a:cubicBezTo>
                <a:cubicBezTo>
                  <a:pt x="10132" y="1037303"/>
                  <a:pt x="16687" y="1209368"/>
                  <a:pt x="15048" y="1327355"/>
                </a:cubicBezTo>
                <a:cubicBezTo>
                  <a:pt x="13409" y="1445342"/>
                  <a:pt x="-32475" y="1476478"/>
                  <a:pt x="44544" y="1524000"/>
                </a:cubicBezTo>
                <a:cubicBezTo>
                  <a:pt x="121563" y="1571522"/>
                  <a:pt x="316570" y="1582993"/>
                  <a:pt x="477164" y="1612490"/>
                </a:cubicBezTo>
                <a:cubicBezTo>
                  <a:pt x="637758" y="1641987"/>
                  <a:pt x="870455" y="1735393"/>
                  <a:pt x="1008106" y="1700980"/>
                </a:cubicBezTo>
                <a:cubicBezTo>
                  <a:pt x="1145757" y="1666567"/>
                  <a:pt x="1171976" y="1469923"/>
                  <a:pt x="1303073" y="1406013"/>
                </a:cubicBezTo>
                <a:cubicBezTo>
                  <a:pt x="1434170" y="1342103"/>
                  <a:pt x="1668505" y="1299496"/>
                  <a:pt x="1794686" y="1317522"/>
                </a:cubicBezTo>
                <a:cubicBezTo>
                  <a:pt x="1920867" y="1335548"/>
                  <a:pt x="1963473" y="1446980"/>
                  <a:pt x="2060157" y="1514167"/>
                </a:cubicBezTo>
                <a:cubicBezTo>
                  <a:pt x="2156841" y="1581354"/>
                  <a:pt x="2255164" y="1686232"/>
                  <a:pt x="2374790" y="1720645"/>
                </a:cubicBezTo>
                <a:cubicBezTo>
                  <a:pt x="2494416" y="1755058"/>
                  <a:pt x="2659925" y="1735393"/>
                  <a:pt x="2777912" y="1720645"/>
                </a:cubicBezTo>
                <a:cubicBezTo>
                  <a:pt x="2895899" y="1705897"/>
                  <a:pt x="3020441" y="1612491"/>
                  <a:pt x="3082712" y="1632155"/>
                </a:cubicBezTo>
                <a:cubicBezTo>
                  <a:pt x="3144983" y="1651819"/>
                  <a:pt x="3149899" y="1751781"/>
                  <a:pt x="3151538" y="1838632"/>
                </a:cubicBezTo>
                <a:cubicBezTo>
                  <a:pt x="3153177" y="1925483"/>
                  <a:pt x="3104015" y="2082800"/>
                  <a:pt x="3092544" y="2153264"/>
                </a:cubicBezTo>
                <a:cubicBezTo>
                  <a:pt x="3081073" y="2223729"/>
                  <a:pt x="3084351" y="2217174"/>
                  <a:pt x="3082712" y="2261419"/>
                </a:cubicBezTo>
                <a:cubicBezTo>
                  <a:pt x="3081073" y="2305664"/>
                  <a:pt x="3076157" y="2364658"/>
                  <a:pt x="3082712" y="2418735"/>
                </a:cubicBezTo>
                <a:cubicBezTo>
                  <a:pt x="3089267" y="2472812"/>
                  <a:pt x="3105654" y="2538361"/>
                  <a:pt x="3122041" y="2585884"/>
                </a:cubicBezTo>
                <a:cubicBezTo>
                  <a:pt x="3138428" y="2633407"/>
                  <a:pt x="3153177" y="2676013"/>
                  <a:pt x="3181035" y="2703871"/>
                </a:cubicBezTo>
                <a:cubicBezTo>
                  <a:pt x="3208893" y="2731729"/>
                  <a:pt x="3231835" y="2738284"/>
                  <a:pt x="3289190" y="2753032"/>
                </a:cubicBezTo>
                <a:cubicBezTo>
                  <a:pt x="3346545" y="2767780"/>
                  <a:pt x="3456338" y="2782529"/>
                  <a:pt x="3525164" y="2792361"/>
                </a:cubicBezTo>
                <a:cubicBezTo>
                  <a:pt x="3593990" y="2802193"/>
                  <a:pt x="3644789" y="2818580"/>
                  <a:pt x="3702144" y="2812025"/>
                </a:cubicBezTo>
                <a:cubicBezTo>
                  <a:pt x="3759499" y="2805470"/>
                  <a:pt x="3823409" y="2777613"/>
                  <a:pt x="3869293" y="2753032"/>
                </a:cubicBezTo>
                <a:cubicBezTo>
                  <a:pt x="3915177" y="2728452"/>
                  <a:pt x="3943035" y="2685845"/>
                  <a:pt x="3977448" y="2664542"/>
                </a:cubicBezTo>
                <a:cubicBezTo>
                  <a:pt x="4011861" y="2643239"/>
                  <a:pt x="4039719" y="2636684"/>
                  <a:pt x="4075770" y="2625213"/>
                </a:cubicBezTo>
                <a:cubicBezTo>
                  <a:pt x="4111821" y="2613742"/>
                  <a:pt x="4165899" y="2600632"/>
                  <a:pt x="4193757" y="2595716"/>
                </a:cubicBezTo>
                <a:cubicBezTo>
                  <a:pt x="4221615" y="2590800"/>
                  <a:pt x="4242919" y="2595716"/>
                  <a:pt x="4242919" y="2595716"/>
                </a:cubicBezTo>
                <a:lnTo>
                  <a:pt x="4242919" y="2595716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989006" y="3224404"/>
            <a:ext cx="234132" cy="24649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9147990" y="3238749"/>
            <a:ext cx="234132" cy="24649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34080" y="58320"/>
              <a:ext cx="11716200" cy="450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680" y="52920"/>
                <a:ext cx="11726640" cy="45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85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21312275"/>
              </p:ext>
            </p:extLst>
          </p:nvPr>
        </p:nvGraphicFramePr>
        <p:xfrm>
          <a:off x="361026" y="1541873"/>
          <a:ext cx="2637813" cy="1663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12810612"/>
              </p:ext>
            </p:extLst>
          </p:nvPr>
        </p:nvGraphicFramePr>
        <p:xfrm>
          <a:off x="3439597" y="1541870"/>
          <a:ext cx="2637813" cy="1663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874210508"/>
              </p:ext>
            </p:extLst>
          </p:nvPr>
        </p:nvGraphicFramePr>
        <p:xfrm>
          <a:off x="6518168" y="1541871"/>
          <a:ext cx="2637813" cy="1663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147447890"/>
              </p:ext>
            </p:extLst>
          </p:nvPr>
        </p:nvGraphicFramePr>
        <p:xfrm>
          <a:off x="9387039" y="1541872"/>
          <a:ext cx="2637813" cy="1663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Freeform 9"/>
          <p:cNvSpPr/>
          <p:nvPr/>
        </p:nvSpPr>
        <p:spPr>
          <a:xfrm>
            <a:off x="1463259" y="1632155"/>
            <a:ext cx="552354" cy="1238864"/>
          </a:xfrm>
          <a:custGeom>
            <a:avLst/>
            <a:gdLst>
              <a:gd name="connsiteX0" fmla="*/ 552354 w 552354"/>
              <a:gd name="connsiteY0" fmla="*/ 0 h 1238864"/>
              <a:gd name="connsiteX1" fmla="*/ 1748 w 552354"/>
              <a:gd name="connsiteY1" fmla="*/ 619432 h 1238864"/>
              <a:gd name="connsiteX2" fmla="*/ 365541 w 552354"/>
              <a:gd name="connsiteY2" fmla="*/ 1238864 h 1238864"/>
              <a:gd name="connsiteX3" fmla="*/ 365541 w 552354"/>
              <a:gd name="connsiteY3" fmla="*/ 1238864 h 123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354" h="1238864">
                <a:moveTo>
                  <a:pt x="552354" y="0"/>
                </a:moveTo>
                <a:cubicBezTo>
                  <a:pt x="292618" y="206477"/>
                  <a:pt x="32883" y="412955"/>
                  <a:pt x="1748" y="619432"/>
                </a:cubicBezTo>
                <a:cubicBezTo>
                  <a:pt x="-29387" y="825909"/>
                  <a:pt x="365541" y="1238864"/>
                  <a:pt x="365541" y="1238864"/>
                </a:cubicBezTo>
                <a:lnTo>
                  <a:pt x="365541" y="1238864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316362" y="1632155"/>
            <a:ext cx="1494503" cy="835742"/>
          </a:xfrm>
          <a:custGeom>
            <a:avLst/>
            <a:gdLst>
              <a:gd name="connsiteX0" fmla="*/ 0 w 1494503"/>
              <a:gd name="connsiteY0" fmla="*/ 0 h 835742"/>
              <a:gd name="connsiteX1" fmla="*/ 452284 w 1494503"/>
              <a:gd name="connsiteY1" fmla="*/ 835742 h 835742"/>
              <a:gd name="connsiteX2" fmla="*/ 1494503 w 1494503"/>
              <a:gd name="connsiteY2" fmla="*/ 0 h 835742"/>
              <a:gd name="connsiteX3" fmla="*/ 1494503 w 1494503"/>
              <a:gd name="connsiteY3" fmla="*/ 0 h 83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5742">
                <a:moveTo>
                  <a:pt x="0" y="0"/>
                </a:moveTo>
                <a:cubicBezTo>
                  <a:pt x="101600" y="417871"/>
                  <a:pt x="203200" y="835742"/>
                  <a:pt x="452284" y="835742"/>
                </a:cubicBezTo>
                <a:cubicBezTo>
                  <a:pt x="701368" y="835742"/>
                  <a:pt x="1494503" y="0"/>
                  <a:pt x="1494503" y="0"/>
                </a:cubicBezTo>
                <a:lnTo>
                  <a:pt x="1494503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823587" y="1573305"/>
            <a:ext cx="1715456" cy="1248862"/>
          </a:xfrm>
          <a:custGeom>
            <a:avLst/>
            <a:gdLst>
              <a:gd name="connsiteX0" fmla="*/ 0 w 1715456"/>
              <a:gd name="connsiteY0" fmla="*/ 412811 h 1248862"/>
              <a:gd name="connsiteX1" fmla="*/ 294968 w 1715456"/>
              <a:gd name="connsiteY1" fmla="*/ 412811 h 1248862"/>
              <a:gd name="connsiteX2" fmla="*/ 353962 w 1715456"/>
              <a:gd name="connsiteY2" fmla="*/ 914256 h 1248862"/>
              <a:gd name="connsiteX3" fmla="*/ 688259 w 1715456"/>
              <a:gd name="connsiteY3" fmla="*/ 324321 h 1248862"/>
              <a:gd name="connsiteX4" fmla="*/ 1317523 w 1715456"/>
              <a:gd name="connsiteY4" fmla="*/ 1248553 h 1248862"/>
              <a:gd name="connsiteX5" fmla="*/ 1691149 w 1715456"/>
              <a:gd name="connsiteY5" fmla="*/ 422643 h 1248862"/>
              <a:gd name="connsiteX6" fmla="*/ 1681317 w 1715456"/>
              <a:gd name="connsiteY6" fmla="*/ 29353 h 1248862"/>
              <a:gd name="connsiteX7" fmla="*/ 1700981 w 1715456"/>
              <a:gd name="connsiteY7" fmla="*/ 58850 h 124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5456" h="1248862">
                <a:moveTo>
                  <a:pt x="0" y="412811"/>
                </a:moveTo>
                <a:cubicBezTo>
                  <a:pt x="117987" y="371024"/>
                  <a:pt x="235974" y="329237"/>
                  <a:pt x="294968" y="412811"/>
                </a:cubicBezTo>
                <a:cubicBezTo>
                  <a:pt x="353962" y="496385"/>
                  <a:pt x="288414" y="929004"/>
                  <a:pt x="353962" y="914256"/>
                </a:cubicBezTo>
                <a:cubicBezTo>
                  <a:pt x="419510" y="899508"/>
                  <a:pt x="527666" y="268605"/>
                  <a:pt x="688259" y="324321"/>
                </a:cubicBezTo>
                <a:cubicBezTo>
                  <a:pt x="848852" y="380037"/>
                  <a:pt x="1150375" y="1232166"/>
                  <a:pt x="1317523" y="1248553"/>
                </a:cubicBezTo>
                <a:cubicBezTo>
                  <a:pt x="1484671" y="1264940"/>
                  <a:pt x="1630517" y="625843"/>
                  <a:pt x="1691149" y="422643"/>
                </a:cubicBezTo>
                <a:cubicBezTo>
                  <a:pt x="1751781" y="219443"/>
                  <a:pt x="1679678" y="89985"/>
                  <a:pt x="1681317" y="29353"/>
                </a:cubicBezTo>
                <a:cubicBezTo>
                  <a:pt x="1682956" y="-31279"/>
                  <a:pt x="1691968" y="13785"/>
                  <a:pt x="1700981" y="5885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137026" y="1698214"/>
            <a:ext cx="643415" cy="564163"/>
          </a:xfrm>
          <a:custGeom>
            <a:avLst/>
            <a:gdLst>
              <a:gd name="connsiteX0" fmla="*/ 32 w 643415"/>
              <a:gd name="connsiteY0" fmla="*/ 297734 h 564163"/>
              <a:gd name="connsiteX1" fmla="*/ 78691 w 643415"/>
              <a:gd name="connsiteY1" fmla="*/ 51928 h 564163"/>
              <a:gd name="connsiteX2" fmla="*/ 285168 w 643415"/>
              <a:gd name="connsiteY2" fmla="*/ 2767 h 564163"/>
              <a:gd name="connsiteX3" fmla="*/ 511310 w 643415"/>
              <a:gd name="connsiteY3" fmla="*/ 101089 h 564163"/>
              <a:gd name="connsiteX4" fmla="*/ 599800 w 643415"/>
              <a:gd name="connsiteY4" fmla="*/ 278070 h 564163"/>
              <a:gd name="connsiteX5" fmla="*/ 629297 w 643415"/>
              <a:gd name="connsiteY5" fmla="*/ 464883 h 564163"/>
              <a:gd name="connsiteX6" fmla="*/ 373658 w 643415"/>
              <a:gd name="connsiteY6" fmla="*/ 563205 h 564163"/>
              <a:gd name="connsiteX7" fmla="*/ 226174 w 643415"/>
              <a:gd name="connsiteY7" fmla="*/ 504212 h 564163"/>
              <a:gd name="connsiteX8" fmla="*/ 147516 w 643415"/>
              <a:gd name="connsiteY8" fmla="*/ 337063 h 564163"/>
              <a:gd name="connsiteX9" fmla="*/ 88523 w 643415"/>
              <a:gd name="connsiteY9" fmla="*/ 317399 h 564163"/>
              <a:gd name="connsiteX10" fmla="*/ 68858 w 643415"/>
              <a:gd name="connsiteY10" fmla="*/ 317399 h 564163"/>
              <a:gd name="connsiteX11" fmla="*/ 32 w 643415"/>
              <a:gd name="connsiteY11" fmla="*/ 297734 h 564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3415" h="564163">
                <a:moveTo>
                  <a:pt x="32" y="297734"/>
                </a:moveTo>
                <a:cubicBezTo>
                  <a:pt x="1671" y="253489"/>
                  <a:pt x="31168" y="101089"/>
                  <a:pt x="78691" y="51928"/>
                </a:cubicBezTo>
                <a:cubicBezTo>
                  <a:pt x="126214" y="2767"/>
                  <a:pt x="213065" y="-5426"/>
                  <a:pt x="285168" y="2767"/>
                </a:cubicBezTo>
                <a:cubicBezTo>
                  <a:pt x="357271" y="10960"/>
                  <a:pt x="458871" y="55205"/>
                  <a:pt x="511310" y="101089"/>
                </a:cubicBezTo>
                <a:cubicBezTo>
                  <a:pt x="563749" y="146973"/>
                  <a:pt x="580136" y="217438"/>
                  <a:pt x="599800" y="278070"/>
                </a:cubicBezTo>
                <a:cubicBezTo>
                  <a:pt x="619464" y="338702"/>
                  <a:pt x="666987" y="417361"/>
                  <a:pt x="629297" y="464883"/>
                </a:cubicBezTo>
                <a:cubicBezTo>
                  <a:pt x="591607" y="512405"/>
                  <a:pt x="440845" y="556650"/>
                  <a:pt x="373658" y="563205"/>
                </a:cubicBezTo>
                <a:cubicBezTo>
                  <a:pt x="306471" y="569760"/>
                  <a:pt x="263864" y="541902"/>
                  <a:pt x="226174" y="504212"/>
                </a:cubicBezTo>
                <a:cubicBezTo>
                  <a:pt x="188484" y="466522"/>
                  <a:pt x="170458" y="368199"/>
                  <a:pt x="147516" y="337063"/>
                </a:cubicBezTo>
                <a:cubicBezTo>
                  <a:pt x="124574" y="305928"/>
                  <a:pt x="88523" y="317399"/>
                  <a:pt x="88523" y="317399"/>
                </a:cubicBezTo>
                <a:cubicBezTo>
                  <a:pt x="75413" y="314122"/>
                  <a:pt x="78690" y="320676"/>
                  <a:pt x="68858" y="317399"/>
                </a:cubicBezTo>
                <a:cubicBezTo>
                  <a:pt x="59026" y="314122"/>
                  <a:pt x="-1607" y="341979"/>
                  <a:pt x="32" y="297734"/>
                </a:cubicBezTo>
                <a:close/>
              </a:path>
            </a:pathLst>
          </a:cu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1200880" y="1798982"/>
            <a:ext cx="466679" cy="521498"/>
          </a:xfrm>
          <a:custGeom>
            <a:avLst/>
            <a:gdLst>
              <a:gd name="connsiteX0" fmla="*/ 86553 w 466679"/>
              <a:gd name="connsiteY0" fmla="*/ 206799 h 521498"/>
              <a:gd name="connsiteX1" fmla="*/ 283198 w 466679"/>
              <a:gd name="connsiteY1" fmla="*/ 321 h 521498"/>
              <a:gd name="connsiteX2" fmla="*/ 440514 w 466679"/>
              <a:gd name="connsiteY2" fmla="*/ 167470 h 521498"/>
              <a:gd name="connsiteX3" fmla="*/ 440514 w 466679"/>
              <a:gd name="connsiteY3" fmla="*/ 472270 h 521498"/>
              <a:gd name="connsiteX4" fmla="*/ 184875 w 466679"/>
              <a:gd name="connsiteY4" fmla="*/ 511599 h 521498"/>
              <a:gd name="connsiteX5" fmla="*/ 7895 w 466679"/>
              <a:gd name="connsiteY5" fmla="*/ 373947 h 521498"/>
              <a:gd name="connsiteX6" fmla="*/ 37391 w 466679"/>
              <a:gd name="connsiteY6" fmla="*/ 246128 h 521498"/>
              <a:gd name="connsiteX7" fmla="*/ 86553 w 466679"/>
              <a:gd name="connsiteY7" fmla="*/ 206799 h 5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679" h="521498">
                <a:moveTo>
                  <a:pt x="86553" y="206799"/>
                </a:moveTo>
                <a:cubicBezTo>
                  <a:pt x="127521" y="165831"/>
                  <a:pt x="224205" y="6876"/>
                  <a:pt x="283198" y="321"/>
                </a:cubicBezTo>
                <a:cubicBezTo>
                  <a:pt x="342191" y="-6234"/>
                  <a:pt x="414295" y="88812"/>
                  <a:pt x="440514" y="167470"/>
                </a:cubicBezTo>
                <a:cubicBezTo>
                  <a:pt x="466733" y="246128"/>
                  <a:pt x="483120" y="414915"/>
                  <a:pt x="440514" y="472270"/>
                </a:cubicBezTo>
                <a:cubicBezTo>
                  <a:pt x="397908" y="529625"/>
                  <a:pt x="256978" y="527986"/>
                  <a:pt x="184875" y="511599"/>
                </a:cubicBezTo>
                <a:cubicBezTo>
                  <a:pt x="112772" y="495212"/>
                  <a:pt x="32476" y="418192"/>
                  <a:pt x="7895" y="373947"/>
                </a:cubicBezTo>
                <a:cubicBezTo>
                  <a:pt x="-16686" y="329702"/>
                  <a:pt x="22643" y="273986"/>
                  <a:pt x="37391" y="246128"/>
                </a:cubicBezTo>
                <a:cubicBezTo>
                  <a:pt x="52139" y="218270"/>
                  <a:pt x="45585" y="247767"/>
                  <a:pt x="86553" y="206799"/>
                </a:cubicBezTo>
                <a:close/>
              </a:path>
            </a:pathLst>
          </a:cu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14900" y="125709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Epoch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53869" y="117233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Epoch 10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55024" y="117233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Epoch 100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058631" y="1172538"/>
            <a:ext cx="128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Epoch 1000</a:t>
            </a:r>
            <a:endParaRPr lang="en-US" dirty="0"/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1539636642"/>
              </p:ext>
            </p:extLst>
          </p:nvPr>
        </p:nvGraphicFramePr>
        <p:xfrm>
          <a:off x="111856" y="3628103"/>
          <a:ext cx="11844170" cy="279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Oval 22"/>
          <p:cNvSpPr/>
          <p:nvPr/>
        </p:nvSpPr>
        <p:spPr>
          <a:xfrm>
            <a:off x="10433991" y="6061587"/>
            <a:ext cx="235974" cy="265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0329367" y="4402685"/>
            <a:ext cx="335682" cy="32446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563328" y="5928852"/>
            <a:ext cx="235974" cy="265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7513474" y="4890652"/>
            <a:ext cx="335682" cy="32446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13529" y="5547182"/>
            <a:ext cx="235974" cy="265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4262672" y="5222718"/>
            <a:ext cx="335682" cy="32446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56852" y="4218039"/>
            <a:ext cx="9212825" cy="2025445"/>
          </a:xfrm>
          <a:custGeom>
            <a:avLst/>
            <a:gdLst>
              <a:gd name="connsiteX0" fmla="*/ 0 w 9212825"/>
              <a:gd name="connsiteY0" fmla="*/ 0 h 2025445"/>
              <a:gd name="connsiteX1" fmla="*/ 3087329 w 9212825"/>
              <a:gd name="connsiteY1" fmla="*/ 1504335 h 2025445"/>
              <a:gd name="connsiteX2" fmla="*/ 6361471 w 9212825"/>
              <a:gd name="connsiteY2" fmla="*/ 1877961 h 2025445"/>
              <a:gd name="connsiteX3" fmla="*/ 9212825 w 9212825"/>
              <a:gd name="connsiteY3" fmla="*/ 1986116 h 2025445"/>
              <a:gd name="connsiteX4" fmla="*/ 9212825 w 9212825"/>
              <a:gd name="connsiteY4" fmla="*/ 1986116 h 2025445"/>
              <a:gd name="connsiteX5" fmla="*/ 9212825 w 9212825"/>
              <a:gd name="connsiteY5" fmla="*/ 2025445 h 20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12825" h="2025445">
                <a:moveTo>
                  <a:pt x="0" y="0"/>
                </a:moveTo>
                <a:cubicBezTo>
                  <a:pt x="1013542" y="595671"/>
                  <a:pt x="2027084" y="1191342"/>
                  <a:pt x="3087329" y="1504335"/>
                </a:cubicBezTo>
                <a:cubicBezTo>
                  <a:pt x="4147574" y="1817328"/>
                  <a:pt x="5340555" y="1797664"/>
                  <a:pt x="6361471" y="1877961"/>
                </a:cubicBezTo>
                <a:cubicBezTo>
                  <a:pt x="7382387" y="1958258"/>
                  <a:pt x="9212825" y="1986116"/>
                  <a:pt x="9212825" y="1986116"/>
                </a:cubicBezTo>
                <a:lnTo>
                  <a:pt x="9212825" y="1986116"/>
                </a:lnTo>
                <a:lnTo>
                  <a:pt x="9212825" y="2025445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17523" y="3962400"/>
            <a:ext cx="9202993" cy="1574607"/>
          </a:xfrm>
          <a:custGeom>
            <a:avLst/>
            <a:gdLst>
              <a:gd name="connsiteX0" fmla="*/ 0 w 9202993"/>
              <a:gd name="connsiteY0" fmla="*/ 0 h 1574607"/>
              <a:gd name="connsiteX1" fmla="*/ 3126658 w 9202993"/>
              <a:gd name="connsiteY1" fmla="*/ 1524000 h 1574607"/>
              <a:gd name="connsiteX2" fmla="*/ 6400800 w 9202993"/>
              <a:gd name="connsiteY2" fmla="*/ 1160206 h 1574607"/>
              <a:gd name="connsiteX3" fmla="*/ 9202993 w 9202993"/>
              <a:gd name="connsiteY3" fmla="*/ 658761 h 157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993" h="1574607">
                <a:moveTo>
                  <a:pt x="0" y="0"/>
                </a:moveTo>
                <a:cubicBezTo>
                  <a:pt x="1029929" y="665316"/>
                  <a:pt x="2059858" y="1330632"/>
                  <a:pt x="3126658" y="1524000"/>
                </a:cubicBezTo>
                <a:cubicBezTo>
                  <a:pt x="4193458" y="1717368"/>
                  <a:pt x="5388078" y="1304412"/>
                  <a:pt x="6400800" y="1160206"/>
                </a:cubicBezTo>
                <a:cubicBezTo>
                  <a:pt x="7413522" y="1016000"/>
                  <a:pt x="8308257" y="837380"/>
                  <a:pt x="9202993" y="658761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9166" y="4542483"/>
            <a:ext cx="13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60714" y="4988097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Overfitting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5142" y="5911070"/>
            <a:ext cx="7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Elbow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1940760" y="1482120"/>
              <a:ext cx="9349560" cy="1047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5360" y="1477080"/>
                <a:ext cx="935856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87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/>
      <p:bldP spid="34" grpId="0"/>
      <p:bldP spid="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485" y="1691148"/>
            <a:ext cx="5653548" cy="3544529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44064" y="2143435"/>
            <a:ext cx="270388" cy="27530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2780" y="4191001"/>
            <a:ext cx="315246" cy="2998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0519" y="177410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1132" y="382166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(-1,-1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72748" y="1691148"/>
            <a:ext cx="5319252" cy="3544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/>
              <a:t>x</a:t>
            </a:r>
            <a:r>
              <a:rPr lang="en-US" sz="4000" b="1" baseline="-25000" dirty="0" smtClean="0"/>
              <a:t>1</a:t>
            </a:r>
            <a:r>
              <a:rPr lang="en-US" sz="4000" b="1" dirty="0" smtClean="0"/>
              <a:t> + x</a:t>
            </a:r>
            <a:r>
              <a:rPr lang="en-US" sz="4000" b="1" baseline="-25000" dirty="0" smtClean="0"/>
              <a:t>2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/>
              <a:t>10x</a:t>
            </a:r>
            <a:r>
              <a:rPr lang="en-US" sz="4000" b="1" baseline="-25000" dirty="0" smtClean="0"/>
              <a:t>1</a:t>
            </a:r>
            <a:r>
              <a:rPr lang="en-US" sz="4000" b="1" dirty="0" smtClean="0"/>
              <a:t> </a:t>
            </a:r>
            <a:r>
              <a:rPr lang="en-US" sz="4000" b="1" dirty="0"/>
              <a:t>+ </a:t>
            </a:r>
            <a:r>
              <a:rPr lang="en-US" sz="4000" b="1" dirty="0" smtClean="0"/>
              <a:t>10x</a:t>
            </a:r>
            <a:r>
              <a:rPr lang="en-US" sz="4000" b="1" baseline="-25000" dirty="0" smtClean="0"/>
              <a:t>2</a:t>
            </a:r>
            <a:r>
              <a:rPr lang="en-US" baseline="-250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485" y="1691148"/>
            <a:ext cx="5653548" cy="3544529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44064" y="2143435"/>
            <a:ext cx="270388" cy="27530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2780" y="4191001"/>
            <a:ext cx="315246" cy="2998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0519" y="177410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1132" y="382166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(-1,-1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50192" y="796413"/>
            <a:ext cx="6341808" cy="547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y-GB" sz="4000" b="1" dirty="0"/>
              <a:t>ŷ </a:t>
            </a:r>
            <a:r>
              <a:rPr lang="cy-GB" sz="4000" b="1" dirty="0" smtClean="0"/>
              <a:t> = w</a:t>
            </a:r>
            <a:r>
              <a:rPr lang="cy-GB" sz="4000" b="1" baseline="-25000" dirty="0" smtClean="0"/>
              <a:t>1</a:t>
            </a:r>
            <a:r>
              <a:rPr lang="cy-GB" sz="4000" b="1" dirty="0" smtClean="0"/>
              <a:t>x</a:t>
            </a:r>
            <a:r>
              <a:rPr lang="cy-GB" sz="4000" b="1" baseline="-25000" dirty="0" smtClean="0"/>
              <a:t>1 </a:t>
            </a:r>
            <a:r>
              <a:rPr lang="cy-GB" sz="4000" b="1" dirty="0" smtClean="0"/>
              <a:t>+ w</a:t>
            </a:r>
            <a:r>
              <a:rPr lang="cy-GB" sz="4000" b="1" baseline="-25000" dirty="0" smtClean="0"/>
              <a:t>2</a:t>
            </a:r>
            <a:r>
              <a:rPr lang="cy-GB" sz="4000" b="1" dirty="0" smtClean="0"/>
              <a:t>x</a:t>
            </a:r>
            <a:r>
              <a:rPr lang="cy-GB" sz="4000" b="1" baseline="-25000" dirty="0" smtClean="0"/>
              <a:t>2</a:t>
            </a:r>
            <a:endParaRPr lang="cy-GB" sz="4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/>
              <a:t>x</a:t>
            </a:r>
            <a:r>
              <a:rPr lang="en-US" sz="4000" b="1" baseline="-25000" dirty="0" smtClean="0"/>
              <a:t>1</a:t>
            </a:r>
            <a:r>
              <a:rPr lang="en-US" sz="4000" b="1" dirty="0" smtClean="0"/>
              <a:t> + x</a:t>
            </a:r>
            <a:r>
              <a:rPr lang="en-US" sz="4000" b="1" baseline="-25000" dirty="0" smtClean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</a:rPr>
              <a:t>𝜎(1+1) = 0.88</a:t>
            </a:r>
            <a:endParaRPr lang="en-US" sz="4000" b="1" baseline="-250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𝜎</a:t>
            </a:r>
            <a:r>
              <a:rPr lang="en-US" sz="4000" dirty="0" smtClean="0">
                <a:solidFill>
                  <a:schemeClr val="tx1"/>
                </a:solidFill>
              </a:rPr>
              <a:t>(-1-1</a:t>
            </a:r>
            <a:r>
              <a:rPr lang="en-US" sz="4000" dirty="0">
                <a:solidFill>
                  <a:schemeClr val="tx1"/>
                </a:solidFill>
              </a:rPr>
              <a:t>) = </a:t>
            </a:r>
            <a:r>
              <a:rPr lang="en-US" sz="4000" dirty="0" smtClean="0">
                <a:solidFill>
                  <a:schemeClr val="tx1"/>
                </a:solidFill>
              </a:rPr>
              <a:t>0.12</a:t>
            </a:r>
            <a:endParaRPr lang="en-US" sz="4000" b="1" baseline="-25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/>
              <a:t>10x</a:t>
            </a:r>
            <a:r>
              <a:rPr lang="en-US" sz="4000" b="1" baseline="-25000" dirty="0" smtClean="0"/>
              <a:t>1</a:t>
            </a:r>
            <a:r>
              <a:rPr lang="en-US" sz="4000" b="1" dirty="0" smtClean="0"/>
              <a:t> </a:t>
            </a:r>
            <a:r>
              <a:rPr lang="en-US" sz="4000" b="1" dirty="0"/>
              <a:t>+ </a:t>
            </a:r>
            <a:r>
              <a:rPr lang="en-US" sz="4000" b="1" dirty="0" smtClean="0"/>
              <a:t>10x</a:t>
            </a:r>
            <a:r>
              <a:rPr lang="en-US" sz="4000" b="1" baseline="-25000" dirty="0" smtClean="0"/>
              <a:t>2</a:t>
            </a:r>
            <a:r>
              <a:rPr lang="en-US" baseline="-250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𝜎(</a:t>
            </a:r>
            <a:r>
              <a:rPr lang="en-US" sz="4000" dirty="0" smtClean="0">
                <a:solidFill>
                  <a:schemeClr val="tx1"/>
                </a:solidFill>
              </a:rPr>
              <a:t>10+10) </a:t>
            </a:r>
            <a:r>
              <a:rPr lang="en-US" sz="4000" dirty="0">
                <a:solidFill>
                  <a:schemeClr val="tx1"/>
                </a:solidFill>
              </a:rPr>
              <a:t>= </a:t>
            </a:r>
            <a:r>
              <a:rPr lang="en-US" sz="4000" dirty="0" smtClean="0">
                <a:solidFill>
                  <a:schemeClr val="tx1"/>
                </a:solidFill>
              </a:rPr>
              <a:t>0.9999999979</a:t>
            </a:r>
            <a:endParaRPr lang="en-US" sz="4000" b="1" baseline="-250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𝜎(-</a:t>
            </a:r>
            <a:r>
              <a:rPr lang="en-US" sz="4000" dirty="0" smtClean="0">
                <a:solidFill>
                  <a:schemeClr val="tx1"/>
                </a:solidFill>
              </a:rPr>
              <a:t>10-10) </a:t>
            </a:r>
            <a:r>
              <a:rPr lang="en-US" sz="4000" dirty="0">
                <a:solidFill>
                  <a:schemeClr val="tx1"/>
                </a:solidFill>
              </a:rPr>
              <a:t>= </a:t>
            </a:r>
            <a:r>
              <a:rPr lang="en-US" sz="4000" dirty="0" smtClean="0">
                <a:solidFill>
                  <a:schemeClr val="tx1"/>
                </a:solidFill>
              </a:rPr>
              <a:t>0.0000000021</a:t>
            </a:r>
            <a:endParaRPr lang="en-US" sz="4000" b="1" baseline="-25000" dirty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38632" y="1691148"/>
            <a:ext cx="2320413" cy="35445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3423494">
            <a:off x="2644417" y="3254303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b="1" dirty="0"/>
              <a:t> + </a:t>
            </a:r>
            <a:r>
              <a:rPr lang="en-US" b="1" dirty="0" smtClean="0"/>
              <a:t>x</a:t>
            </a:r>
            <a:r>
              <a:rPr lang="en-US" b="1" baseline="-25000" dirty="0" smtClean="0"/>
              <a:t>2</a:t>
            </a:r>
            <a:r>
              <a:rPr lang="en-US" dirty="0" smtClean="0"/>
              <a:t> = 0</a:t>
            </a:r>
            <a:endParaRPr lang="en-US" b="1" baseline="-25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883800" y="1154160"/>
              <a:ext cx="11307600" cy="43938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320" y="1148400"/>
                <a:ext cx="11321640" cy="44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9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" y="1325563"/>
            <a:ext cx="5267325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94" y="1325563"/>
            <a:ext cx="5200650" cy="281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530" y="4371079"/>
            <a:ext cx="11846489" cy="1818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0912" y="4713946"/>
            <a:ext cx="16225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x</a:t>
            </a:r>
            <a:r>
              <a:rPr lang="en-US" sz="4400" b="1" baseline="-25000" dirty="0"/>
              <a:t>1</a:t>
            </a:r>
            <a:r>
              <a:rPr lang="en-US" sz="4400" b="1" dirty="0"/>
              <a:t> + x</a:t>
            </a:r>
            <a:r>
              <a:rPr lang="en-US" sz="4400" b="1" baseline="-25000" dirty="0"/>
              <a:t>2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7889870" y="4895842"/>
            <a:ext cx="2763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10x</a:t>
            </a:r>
            <a:r>
              <a:rPr lang="en-US" sz="4400" b="1" baseline="-25000" dirty="0" smtClean="0"/>
              <a:t>1</a:t>
            </a:r>
            <a:r>
              <a:rPr lang="en-US" sz="4400" b="1" dirty="0" smtClean="0"/>
              <a:t> </a:t>
            </a:r>
            <a:r>
              <a:rPr lang="en-US" sz="4400" b="1" dirty="0"/>
              <a:t>+ </a:t>
            </a:r>
            <a:r>
              <a:rPr lang="en-US" sz="4400" b="1" dirty="0" smtClean="0"/>
              <a:t>10x</a:t>
            </a:r>
            <a:r>
              <a:rPr lang="en-US" sz="4400" b="1" baseline="-25000" dirty="0" smtClean="0"/>
              <a:t>2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4601497" y="427675"/>
            <a:ext cx="7192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Problem: Large Coefficients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 Overfitting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263160" y="477720"/>
              <a:ext cx="11454840" cy="53373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400" y="470880"/>
                <a:ext cx="11465640" cy="534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38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Regularization: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32338" y="401171"/>
            <a:ext cx="5751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Large Coefficients </a:t>
            </a:r>
            <a:r>
              <a:rPr 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 Overfitting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2338" y="1002929"/>
            <a:ext cx="455862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Penalize Large Weights</a:t>
            </a:r>
          </a:p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	(w</a:t>
            </a:r>
            <a:r>
              <a:rPr lang="en-US" sz="2800" b="1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, w</a:t>
            </a:r>
            <a:r>
              <a:rPr lang="en-US" sz="2800" b="1" baseline="-25000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, …,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28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3606399" y="2774393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83372" y="3175820"/>
            <a:ext cx="1923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Error Function =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875638" y="3159645"/>
                <a:ext cx="2170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(|w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|+ … + |</a:t>
                </a:r>
                <a:r>
                  <a:rPr lang="en-US" dirty="0" err="1" smtClean="0"/>
                  <a:t>w</a:t>
                </a:r>
                <a:r>
                  <a:rPr lang="en-US" baseline="-25000" dirty="0" err="1" smtClean="0"/>
                  <a:t>n</a:t>
                </a:r>
                <a:r>
                  <a:rPr lang="en-US" dirty="0" smtClean="0"/>
                  <a:t>|) </a:t>
                </a:r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638" y="3159645"/>
                <a:ext cx="2170787" cy="369332"/>
              </a:xfrm>
              <a:prstGeom prst="rect">
                <a:avLst/>
              </a:prstGeom>
              <a:blipFill>
                <a:blip r:embed="rId3"/>
                <a:stretch>
                  <a:fillRect l="-2528" t="-8197" r="-140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3606399" y="4114910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83372" y="4516337"/>
            <a:ext cx="1923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Error Function =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875638" y="4500162"/>
                <a:ext cx="1904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(w</a:t>
                </a:r>
                <a:r>
                  <a:rPr lang="en-US" baseline="-25000" dirty="0" smtClean="0"/>
                  <a:t>1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+ … + w</a:t>
                </a:r>
                <a:r>
                  <a:rPr lang="en-US" baseline="-25000" dirty="0" smtClean="0"/>
                  <a:t>n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) 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638" y="4500162"/>
                <a:ext cx="1904689" cy="369332"/>
              </a:xfrm>
              <a:prstGeom prst="rect">
                <a:avLst/>
              </a:prstGeom>
              <a:blipFill>
                <a:blip r:embed="rId4"/>
                <a:stretch>
                  <a:fillRect l="-2885" t="-8197" r="-19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92239" y="3159645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92239" y="4516337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940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Usages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42016"/>
              </p:ext>
            </p:extLst>
          </p:nvPr>
        </p:nvGraphicFramePr>
        <p:xfrm>
          <a:off x="1855020" y="1571370"/>
          <a:ext cx="8128000" cy="382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0940295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0359823"/>
                    </a:ext>
                  </a:extLst>
                </a:gridCol>
              </a:tblGrid>
              <a:tr h="1275513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sz="2400" dirty="0" smtClean="0"/>
                        <a:t>L1</a:t>
                      </a:r>
                      <a:r>
                        <a:rPr lang="en-US" sz="2400" baseline="0" dirty="0" smtClean="0"/>
                        <a:t> Regularization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L2</a:t>
                      </a:r>
                      <a:r>
                        <a:rPr lang="en-US" sz="2400" baseline="0" dirty="0" smtClean="0"/>
                        <a:t> Regularization</a:t>
                      </a:r>
                      <a:endParaRPr lang="en-US" sz="2400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69783"/>
                  </a:ext>
                </a:extLst>
              </a:tr>
              <a:tr h="1275513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Sparsity : (1, 0,</a:t>
                      </a:r>
                      <a:r>
                        <a:rPr lang="en-US" baseline="0" dirty="0" smtClean="0"/>
                        <a:t> 1, 1, 0, 0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Sparsity : (0.3, 0.9,</a:t>
                      </a:r>
                      <a:r>
                        <a:rPr lang="en-US" baseline="0" dirty="0" smtClean="0"/>
                        <a:t> 0.5, -0.1, 0.2, 0.2</a:t>
                      </a:r>
                      <a:r>
                        <a:rPr lang="en-US" dirty="0" smtClean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23466"/>
                  </a:ext>
                </a:extLst>
              </a:tr>
              <a:tr h="1275513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Good for</a:t>
                      </a:r>
                      <a:r>
                        <a:rPr lang="en-US" baseline="0" dirty="0" smtClean="0"/>
                        <a:t> Feature 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Good for Training Models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21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9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66824" y="209155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22100" y="176622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2143572" y="2081919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759476" y="374244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15822" y="376859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9" name="Straight Connector 8"/>
          <p:cNvCxnSpPr>
            <a:stCxn id="8" idx="6"/>
            <a:endCxn id="7" idx="2"/>
          </p:cNvCxnSpPr>
          <p:nvPr/>
        </p:nvCxnSpPr>
        <p:spPr>
          <a:xfrm flipV="1">
            <a:off x="2192570" y="4058143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6"/>
            <a:endCxn id="7" idx="2"/>
          </p:cNvCxnSpPr>
          <p:nvPr/>
        </p:nvCxnSpPr>
        <p:spPr>
          <a:xfrm>
            <a:off x="2143572" y="2407248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959702" y="291699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6"/>
            <a:endCxn id="24" idx="2"/>
          </p:cNvCxnSpPr>
          <p:nvPr/>
        </p:nvCxnSpPr>
        <p:spPr>
          <a:xfrm>
            <a:off x="4398848" y="2081919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6"/>
            <a:endCxn id="23" idx="2"/>
          </p:cNvCxnSpPr>
          <p:nvPr/>
        </p:nvCxnSpPr>
        <p:spPr>
          <a:xfrm flipV="1">
            <a:off x="4536224" y="2034610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5" idx="2"/>
          </p:cNvCxnSpPr>
          <p:nvPr/>
        </p:nvCxnSpPr>
        <p:spPr>
          <a:xfrm flipV="1">
            <a:off x="2192570" y="2081919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415822" y="54194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6" name="Straight Connector 15"/>
          <p:cNvCxnSpPr>
            <a:stCxn id="15" idx="7"/>
            <a:endCxn id="5" idx="2"/>
          </p:cNvCxnSpPr>
          <p:nvPr/>
        </p:nvCxnSpPr>
        <p:spPr>
          <a:xfrm flipV="1">
            <a:off x="2078818" y="2081919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6"/>
            <a:endCxn id="7" idx="2"/>
          </p:cNvCxnSpPr>
          <p:nvPr/>
        </p:nvCxnSpPr>
        <p:spPr>
          <a:xfrm flipV="1">
            <a:off x="2192570" y="4058143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738043" y="543890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9" name="Straight Connector 18"/>
          <p:cNvCxnSpPr>
            <a:stCxn id="18" idx="6"/>
            <a:endCxn id="24" idx="2"/>
          </p:cNvCxnSpPr>
          <p:nvPr/>
        </p:nvCxnSpPr>
        <p:spPr>
          <a:xfrm flipV="1">
            <a:off x="4514791" y="4010834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3760027" y="191457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882268" y="388116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51898" y="171891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89274" y="369513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67841" y="539159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5089825" y="186726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5212066" y="383385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22620" y="1718914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359996" y="3695138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338563" y="5391594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>
            <a:off x="6360547" y="186726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482788" y="383385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7" idx="6"/>
            <a:endCxn id="24" idx="2"/>
          </p:cNvCxnSpPr>
          <p:nvPr/>
        </p:nvCxnSpPr>
        <p:spPr>
          <a:xfrm flipV="1">
            <a:off x="4536224" y="4010834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" idx="6"/>
            <a:endCxn id="28" idx="2"/>
          </p:cNvCxnSpPr>
          <p:nvPr/>
        </p:nvCxnSpPr>
        <p:spPr>
          <a:xfrm>
            <a:off x="5728646" y="2034610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9" idx="2"/>
          </p:cNvCxnSpPr>
          <p:nvPr/>
        </p:nvCxnSpPr>
        <p:spPr>
          <a:xfrm>
            <a:off x="5728646" y="2034610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6"/>
          </p:cNvCxnSpPr>
          <p:nvPr/>
        </p:nvCxnSpPr>
        <p:spPr>
          <a:xfrm>
            <a:off x="5866022" y="4010834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6"/>
            <a:endCxn id="28" idx="2"/>
          </p:cNvCxnSpPr>
          <p:nvPr/>
        </p:nvCxnSpPr>
        <p:spPr>
          <a:xfrm flipV="1">
            <a:off x="5866022" y="2034610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5" idx="6"/>
            <a:endCxn id="29" idx="2"/>
          </p:cNvCxnSpPr>
          <p:nvPr/>
        </p:nvCxnSpPr>
        <p:spPr>
          <a:xfrm flipV="1">
            <a:off x="5844589" y="4010834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0" idx="6"/>
            <a:endCxn id="11" idx="2"/>
          </p:cNvCxnSpPr>
          <p:nvPr/>
        </p:nvCxnSpPr>
        <p:spPr>
          <a:xfrm flipV="1">
            <a:off x="7115311" y="3232693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8" idx="6"/>
            <a:endCxn id="11" idx="2"/>
          </p:cNvCxnSpPr>
          <p:nvPr/>
        </p:nvCxnSpPr>
        <p:spPr>
          <a:xfrm>
            <a:off x="6999368" y="2034610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6"/>
            <a:endCxn id="11" idx="2"/>
          </p:cNvCxnSpPr>
          <p:nvPr/>
        </p:nvCxnSpPr>
        <p:spPr>
          <a:xfrm flipV="1">
            <a:off x="7136744" y="3232693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8089193" y="304419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727517" y="121685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032124" y="238713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4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295042" y="119019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033869" y="1225519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927690" y="560439"/>
            <a:ext cx="2233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Dropout = 0.2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8" name="Ink 47"/>
              <p14:cNvContentPartPr/>
              <p14:nvPr/>
            </p14:nvContentPartPr>
            <p14:xfrm>
              <a:off x="174600" y="221400"/>
              <a:ext cx="10986120" cy="401148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200" y="214920"/>
                <a:ext cx="10996200" cy="40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7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Local Minima Problem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8761" y="1415845"/>
            <a:ext cx="29497" cy="4168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9097" y="5604387"/>
            <a:ext cx="83672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93290" y="1641987"/>
            <a:ext cx="9144000" cy="3100808"/>
          </a:xfrm>
          <a:custGeom>
            <a:avLst/>
            <a:gdLst>
              <a:gd name="connsiteX0" fmla="*/ 0 w 9144000"/>
              <a:gd name="connsiteY0" fmla="*/ 1504336 h 3100808"/>
              <a:gd name="connsiteX1" fmla="*/ 924233 w 9144000"/>
              <a:gd name="connsiteY1" fmla="*/ 353961 h 3100808"/>
              <a:gd name="connsiteX2" fmla="*/ 1553497 w 9144000"/>
              <a:gd name="connsiteY2" fmla="*/ 98323 h 3100808"/>
              <a:gd name="connsiteX3" fmla="*/ 2153265 w 9144000"/>
              <a:gd name="connsiteY3" fmla="*/ 521110 h 3100808"/>
              <a:gd name="connsiteX4" fmla="*/ 2507226 w 9144000"/>
              <a:gd name="connsiteY4" fmla="*/ 1219200 h 3100808"/>
              <a:gd name="connsiteX5" fmla="*/ 2674375 w 9144000"/>
              <a:gd name="connsiteY5" fmla="*/ 1661652 h 3100808"/>
              <a:gd name="connsiteX6" fmla="*/ 2969342 w 9144000"/>
              <a:gd name="connsiteY6" fmla="*/ 1789471 h 3100808"/>
              <a:gd name="connsiteX7" fmla="*/ 3352800 w 9144000"/>
              <a:gd name="connsiteY7" fmla="*/ 1504336 h 3100808"/>
              <a:gd name="connsiteX8" fmla="*/ 3470787 w 9144000"/>
              <a:gd name="connsiteY8" fmla="*/ 1229032 h 3100808"/>
              <a:gd name="connsiteX9" fmla="*/ 3549445 w 9144000"/>
              <a:gd name="connsiteY9" fmla="*/ 1042219 h 3100808"/>
              <a:gd name="connsiteX10" fmla="*/ 3834581 w 9144000"/>
              <a:gd name="connsiteY10" fmla="*/ 589936 h 3100808"/>
              <a:gd name="connsiteX11" fmla="*/ 4257368 w 9144000"/>
              <a:gd name="connsiteY11" fmla="*/ 914400 h 3100808"/>
              <a:gd name="connsiteX12" fmla="*/ 4385187 w 9144000"/>
              <a:gd name="connsiteY12" fmla="*/ 1258529 h 3100808"/>
              <a:gd name="connsiteX13" fmla="*/ 4375355 w 9144000"/>
              <a:gd name="connsiteY13" fmla="*/ 1632155 h 3100808"/>
              <a:gd name="connsiteX14" fmla="*/ 4572000 w 9144000"/>
              <a:gd name="connsiteY14" fmla="*/ 2349910 h 3100808"/>
              <a:gd name="connsiteX15" fmla="*/ 4788310 w 9144000"/>
              <a:gd name="connsiteY15" fmla="*/ 2674374 h 3100808"/>
              <a:gd name="connsiteX16" fmla="*/ 5014452 w 9144000"/>
              <a:gd name="connsiteY16" fmla="*/ 2880852 h 3100808"/>
              <a:gd name="connsiteX17" fmla="*/ 5388078 w 9144000"/>
              <a:gd name="connsiteY17" fmla="*/ 3087329 h 3100808"/>
              <a:gd name="connsiteX18" fmla="*/ 5614220 w 9144000"/>
              <a:gd name="connsiteY18" fmla="*/ 3048000 h 3100808"/>
              <a:gd name="connsiteX19" fmla="*/ 5909187 w 9144000"/>
              <a:gd name="connsiteY19" fmla="*/ 2782529 h 3100808"/>
              <a:gd name="connsiteX20" fmla="*/ 6037007 w 9144000"/>
              <a:gd name="connsiteY20" fmla="*/ 2546555 h 3100808"/>
              <a:gd name="connsiteX21" fmla="*/ 6282813 w 9144000"/>
              <a:gd name="connsiteY21" fmla="*/ 1818968 h 3100808"/>
              <a:gd name="connsiteX22" fmla="*/ 6430297 w 9144000"/>
              <a:gd name="connsiteY22" fmla="*/ 1396181 h 3100808"/>
              <a:gd name="connsiteX23" fmla="*/ 6931742 w 9144000"/>
              <a:gd name="connsiteY23" fmla="*/ 1700981 h 3100808"/>
              <a:gd name="connsiteX24" fmla="*/ 6971071 w 9144000"/>
              <a:gd name="connsiteY24" fmla="*/ 1897626 h 3100808"/>
              <a:gd name="connsiteX25" fmla="*/ 7266039 w 9144000"/>
              <a:gd name="connsiteY25" fmla="*/ 2438400 h 3100808"/>
              <a:gd name="connsiteX26" fmla="*/ 7325033 w 9144000"/>
              <a:gd name="connsiteY26" fmla="*/ 2487561 h 3100808"/>
              <a:gd name="connsiteX27" fmla="*/ 7600336 w 9144000"/>
              <a:gd name="connsiteY27" fmla="*/ 2703871 h 3100808"/>
              <a:gd name="connsiteX28" fmla="*/ 7895304 w 9144000"/>
              <a:gd name="connsiteY28" fmla="*/ 2182761 h 3100808"/>
              <a:gd name="connsiteX29" fmla="*/ 8062452 w 9144000"/>
              <a:gd name="connsiteY29" fmla="*/ 737419 h 3100808"/>
              <a:gd name="connsiteX30" fmla="*/ 8750710 w 9144000"/>
              <a:gd name="connsiteY30" fmla="*/ 147484 h 3100808"/>
              <a:gd name="connsiteX31" fmla="*/ 9144000 w 9144000"/>
              <a:gd name="connsiteY31" fmla="*/ 0 h 310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44000" h="3100808">
                <a:moveTo>
                  <a:pt x="0" y="1504336"/>
                </a:moveTo>
                <a:cubicBezTo>
                  <a:pt x="332658" y="1046316"/>
                  <a:pt x="665317" y="588296"/>
                  <a:pt x="924233" y="353961"/>
                </a:cubicBezTo>
                <a:cubicBezTo>
                  <a:pt x="1183149" y="119625"/>
                  <a:pt x="1348658" y="70465"/>
                  <a:pt x="1553497" y="98323"/>
                </a:cubicBezTo>
                <a:cubicBezTo>
                  <a:pt x="1758336" y="126181"/>
                  <a:pt x="1994310" y="334297"/>
                  <a:pt x="2153265" y="521110"/>
                </a:cubicBezTo>
                <a:cubicBezTo>
                  <a:pt x="2312220" y="707923"/>
                  <a:pt x="2420374" y="1029110"/>
                  <a:pt x="2507226" y="1219200"/>
                </a:cubicBezTo>
                <a:cubicBezTo>
                  <a:pt x="2594078" y="1409290"/>
                  <a:pt x="2597356" y="1566607"/>
                  <a:pt x="2674375" y="1661652"/>
                </a:cubicBezTo>
                <a:cubicBezTo>
                  <a:pt x="2751394" y="1756697"/>
                  <a:pt x="2856271" y="1815690"/>
                  <a:pt x="2969342" y="1789471"/>
                </a:cubicBezTo>
                <a:cubicBezTo>
                  <a:pt x="3082413" y="1763252"/>
                  <a:pt x="3269226" y="1597742"/>
                  <a:pt x="3352800" y="1504336"/>
                </a:cubicBezTo>
                <a:cubicBezTo>
                  <a:pt x="3436374" y="1410930"/>
                  <a:pt x="3438013" y="1306051"/>
                  <a:pt x="3470787" y="1229032"/>
                </a:cubicBezTo>
                <a:cubicBezTo>
                  <a:pt x="3503561" y="1152012"/>
                  <a:pt x="3488813" y="1148735"/>
                  <a:pt x="3549445" y="1042219"/>
                </a:cubicBezTo>
                <a:cubicBezTo>
                  <a:pt x="3610077" y="935703"/>
                  <a:pt x="3716594" y="611239"/>
                  <a:pt x="3834581" y="589936"/>
                </a:cubicBezTo>
                <a:cubicBezTo>
                  <a:pt x="3952568" y="568633"/>
                  <a:pt x="4165600" y="802968"/>
                  <a:pt x="4257368" y="914400"/>
                </a:cubicBezTo>
                <a:cubicBezTo>
                  <a:pt x="4349136" y="1025832"/>
                  <a:pt x="4365523" y="1138903"/>
                  <a:pt x="4385187" y="1258529"/>
                </a:cubicBezTo>
                <a:cubicBezTo>
                  <a:pt x="4404851" y="1378155"/>
                  <a:pt x="4344220" y="1450258"/>
                  <a:pt x="4375355" y="1632155"/>
                </a:cubicBezTo>
                <a:cubicBezTo>
                  <a:pt x="4406490" y="1814052"/>
                  <a:pt x="4503174" y="2176207"/>
                  <a:pt x="4572000" y="2349910"/>
                </a:cubicBezTo>
                <a:cubicBezTo>
                  <a:pt x="4640826" y="2523613"/>
                  <a:pt x="4714568" y="2585884"/>
                  <a:pt x="4788310" y="2674374"/>
                </a:cubicBezTo>
                <a:cubicBezTo>
                  <a:pt x="4862052" y="2762864"/>
                  <a:pt x="4914491" y="2812026"/>
                  <a:pt x="5014452" y="2880852"/>
                </a:cubicBezTo>
                <a:cubicBezTo>
                  <a:pt x="5114413" y="2949678"/>
                  <a:pt x="5288117" y="3059471"/>
                  <a:pt x="5388078" y="3087329"/>
                </a:cubicBezTo>
                <a:cubicBezTo>
                  <a:pt x="5488039" y="3115187"/>
                  <a:pt x="5527369" y="3098800"/>
                  <a:pt x="5614220" y="3048000"/>
                </a:cubicBezTo>
                <a:cubicBezTo>
                  <a:pt x="5701071" y="2997200"/>
                  <a:pt x="5838723" y="2866103"/>
                  <a:pt x="5909187" y="2782529"/>
                </a:cubicBezTo>
                <a:cubicBezTo>
                  <a:pt x="5979652" y="2698955"/>
                  <a:pt x="5974736" y="2707149"/>
                  <a:pt x="6037007" y="2546555"/>
                </a:cubicBezTo>
                <a:cubicBezTo>
                  <a:pt x="6099278" y="2385961"/>
                  <a:pt x="6217265" y="2010697"/>
                  <a:pt x="6282813" y="1818968"/>
                </a:cubicBezTo>
                <a:cubicBezTo>
                  <a:pt x="6348361" y="1627239"/>
                  <a:pt x="6322142" y="1415845"/>
                  <a:pt x="6430297" y="1396181"/>
                </a:cubicBezTo>
                <a:cubicBezTo>
                  <a:pt x="6538452" y="1376517"/>
                  <a:pt x="6841613" y="1617407"/>
                  <a:pt x="6931742" y="1700981"/>
                </a:cubicBezTo>
                <a:cubicBezTo>
                  <a:pt x="7021871" y="1784555"/>
                  <a:pt x="6915355" y="1774723"/>
                  <a:pt x="6971071" y="1897626"/>
                </a:cubicBezTo>
                <a:cubicBezTo>
                  <a:pt x="7026787" y="2020529"/>
                  <a:pt x="7207045" y="2340078"/>
                  <a:pt x="7266039" y="2438400"/>
                </a:cubicBezTo>
                <a:cubicBezTo>
                  <a:pt x="7325033" y="2536722"/>
                  <a:pt x="7325033" y="2487561"/>
                  <a:pt x="7325033" y="2487561"/>
                </a:cubicBezTo>
                <a:cubicBezTo>
                  <a:pt x="7380749" y="2531806"/>
                  <a:pt x="7505291" y="2754671"/>
                  <a:pt x="7600336" y="2703871"/>
                </a:cubicBezTo>
                <a:cubicBezTo>
                  <a:pt x="7695381" y="2653071"/>
                  <a:pt x="7818285" y="2510503"/>
                  <a:pt x="7895304" y="2182761"/>
                </a:cubicBezTo>
                <a:cubicBezTo>
                  <a:pt x="7972323" y="1855019"/>
                  <a:pt x="7919884" y="1076632"/>
                  <a:pt x="8062452" y="737419"/>
                </a:cubicBezTo>
                <a:cubicBezTo>
                  <a:pt x="8205020" y="398206"/>
                  <a:pt x="8570452" y="270387"/>
                  <a:pt x="8750710" y="147484"/>
                </a:cubicBezTo>
                <a:cubicBezTo>
                  <a:pt x="8930968" y="24581"/>
                  <a:pt x="9037484" y="12290"/>
                  <a:pt x="914400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04387" y="4742795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3062748" y="3468566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7737987" y="4377097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79787" y="4584451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4774" y="5208733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9103" y="58162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Global Minima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2194560" y="404640"/>
              <a:ext cx="8881920" cy="44222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8440" y="396360"/>
                <a:ext cx="8896320" cy="443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Local Minima Solution: Random Restart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8761" y="1415845"/>
            <a:ext cx="29497" cy="4168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9097" y="5604387"/>
            <a:ext cx="83672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93290" y="1641987"/>
            <a:ext cx="9144000" cy="3100808"/>
          </a:xfrm>
          <a:custGeom>
            <a:avLst/>
            <a:gdLst>
              <a:gd name="connsiteX0" fmla="*/ 0 w 9144000"/>
              <a:gd name="connsiteY0" fmla="*/ 1504336 h 3100808"/>
              <a:gd name="connsiteX1" fmla="*/ 924233 w 9144000"/>
              <a:gd name="connsiteY1" fmla="*/ 353961 h 3100808"/>
              <a:gd name="connsiteX2" fmla="*/ 1553497 w 9144000"/>
              <a:gd name="connsiteY2" fmla="*/ 98323 h 3100808"/>
              <a:gd name="connsiteX3" fmla="*/ 2153265 w 9144000"/>
              <a:gd name="connsiteY3" fmla="*/ 521110 h 3100808"/>
              <a:gd name="connsiteX4" fmla="*/ 2507226 w 9144000"/>
              <a:gd name="connsiteY4" fmla="*/ 1219200 h 3100808"/>
              <a:gd name="connsiteX5" fmla="*/ 2674375 w 9144000"/>
              <a:gd name="connsiteY5" fmla="*/ 1661652 h 3100808"/>
              <a:gd name="connsiteX6" fmla="*/ 2969342 w 9144000"/>
              <a:gd name="connsiteY6" fmla="*/ 1789471 h 3100808"/>
              <a:gd name="connsiteX7" fmla="*/ 3352800 w 9144000"/>
              <a:gd name="connsiteY7" fmla="*/ 1504336 h 3100808"/>
              <a:gd name="connsiteX8" fmla="*/ 3470787 w 9144000"/>
              <a:gd name="connsiteY8" fmla="*/ 1229032 h 3100808"/>
              <a:gd name="connsiteX9" fmla="*/ 3549445 w 9144000"/>
              <a:gd name="connsiteY9" fmla="*/ 1042219 h 3100808"/>
              <a:gd name="connsiteX10" fmla="*/ 3834581 w 9144000"/>
              <a:gd name="connsiteY10" fmla="*/ 589936 h 3100808"/>
              <a:gd name="connsiteX11" fmla="*/ 4257368 w 9144000"/>
              <a:gd name="connsiteY11" fmla="*/ 914400 h 3100808"/>
              <a:gd name="connsiteX12" fmla="*/ 4385187 w 9144000"/>
              <a:gd name="connsiteY12" fmla="*/ 1258529 h 3100808"/>
              <a:gd name="connsiteX13" fmla="*/ 4375355 w 9144000"/>
              <a:gd name="connsiteY13" fmla="*/ 1632155 h 3100808"/>
              <a:gd name="connsiteX14" fmla="*/ 4572000 w 9144000"/>
              <a:gd name="connsiteY14" fmla="*/ 2349910 h 3100808"/>
              <a:gd name="connsiteX15" fmla="*/ 4788310 w 9144000"/>
              <a:gd name="connsiteY15" fmla="*/ 2674374 h 3100808"/>
              <a:gd name="connsiteX16" fmla="*/ 5014452 w 9144000"/>
              <a:gd name="connsiteY16" fmla="*/ 2880852 h 3100808"/>
              <a:gd name="connsiteX17" fmla="*/ 5388078 w 9144000"/>
              <a:gd name="connsiteY17" fmla="*/ 3087329 h 3100808"/>
              <a:gd name="connsiteX18" fmla="*/ 5614220 w 9144000"/>
              <a:gd name="connsiteY18" fmla="*/ 3048000 h 3100808"/>
              <a:gd name="connsiteX19" fmla="*/ 5909187 w 9144000"/>
              <a:gd name="connsiteY19" fmla="*/ 2782529 h 3100808"/>
              <a:gd name="connsiteX20" fmla="*/ 6037007 w 9144000"/>
              <a:gd name="connsiteY20" fmla="*/ 2546555 h 3100808"/>
              <a:gd name="connsiteX21" fmla="*/ 6282813 w 9144000"/>
              <a:gd name="connsiteY21" fmla="*/ 1818968 h 3100808"/>
              <a:gd name="connsiteX22" fmla="*/ 6430297 w 9144000"/>
              <a:gd name="connsiteY22" fmla="*/ 1396181 h 3100808"/>
              <a:gd name="connsiteX23" fmla="*/ 6931742 w 9144000"/>
              <a:gd name="connsiteY23" fmla="*/ 1700981 h 3100808"/>
              <a:gd name="connsiteX24" fmla="*/ 6971071 w 9144000"/>
              <a:gd name="connsiteY24" fmla="*/ 1897626 h 3100808"/>
              <a:gd name="connsiteX25" fmla="*/ 7266039 w 9144000"/>
              <a:gd name="connsiteY25" fmla="*/ 2438400 h 3100808"/>
              <a:gd name="connsiteX26" fmla="*/ 7325033 w 9144000"/>
              <a:gd name="connsiteY26" fmla="*/ 2487561 h 3100808"/>
              <a:gd name="connsiteX27" fmla="*/ 7600336 w 9144000"/>
              <a:gd name="connsiteY27" fmla="*/ 2703871 h 3100808"/>
              <a:gd name="connsiteX28" fmla="*/ 7895304 w 9144000"/>
              <a:gd name="connsiteY28" fmla="*/ 2182761 h 3100808"/>
              <a:gd name="connsiteX29" fmla="*/ 8062452 w 9144000"/>
              <a:gd name="connsiteY29" fmla="*/ 737419 h 3100808"/>
              <a:gd name="connsiteX30" fmla="*/ 8750710 w 9144000"/>
              <a:gd name="connsiteY30" fmla="*/ 147484 h 3100808"/>
              <a:gd name="connsiteX31" fmla="*/ 9144000 w 9144000"/>
              <a:gd name="connsiteY31" fmla="*/ 0 h 310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44000" h="3100808">
                <a:moveTo>
                  <a:pt x="0" y="1504336"/>
                </a:moveTo>
                <a:cubicBezTo>
                  <a:pt x="332658" y="1046316"/>
                  <a:pt x="665317" y="588296"/>
                  <a:pt x="924233" y="353961"/>
                </a:cubicBezTo>
                <a:cubicBezTo>
                  <a:pt x="1183149" y="119625"/>
                  <a:pt x="1348658" y="70465"/>
                  <a:pt x="1553497" y="98323"/>
                </a:cubicBezTo>
                <a:cubicBezTo>
                  <a:pt x="1758336" y="126181"/>
                  <a:pt x="1994310" y="334297"/>
                  <a:pt x="2153265" y="521110"/>
                </a:cubicBezTo>
                <a:cubicBezTo>
                  <a:pt x="2312220" y="707923"/>
                  <a:pt x="2420374" y="1029110"/>
                  <a:pt x="2507226" y="1219200"/>
                </a:cubicBezTo>
                <a:cubicBezTo>
                  <a:pt x="2594078" y="1409290"/>
                  <a:pt x="2597356" y="1566607"/>
                  <a:pt x="2674375" y="1661652"/>
                </a:cubicBezTo>
                <a:cubicBezTo>
                  <a:pt x="2751394" y="1756697"/>
                  <a:pt x="2856271" y="1815690"/>
                  <a:pt x="2969342" y="1789471"/>
                </a:cubicBezTo>
                <a:cubicBezTo>
                  <a:pt x="3082413" y="1763252"/>
                  <a:pt x="3269226" y="1597742"/>
                  <a:pt x="3352800" y="1504336"/>
                </a:cubicBezTo>
                <a:cubicBezTo>
                  <a:pt x="3436374" y="1410930"/>
                  <a:pt x="3438013" y="1306051"/>
                  <a:pt x="3470787" y="1229032"/>
                </a:cubicBezTo>
                <a:cubicBezTo>
                  <a:pt x="3503561" y="1152012"/>
                  <a:pt x="3488813" y="1148735"/>
                  <a:pt x="3549445" y="1042219"/>
                </a:cubicBezTo>
                <a:cubicBezTo>
                  <a:pt x="3610077" y="935703"/>
                  <a:pt x="3716594" y="611239"/>
                  <a:pt x="3834581" y="589936"/>
                </a:cubicBezTo>
                <a:cubicBezTo>
                  <a:pt x="3952568" y="568633"/>
                  <a:pt x="4165600" y="802968"/>
                  <a:pt x="4257368" y="914400"/>
                </a:cubicBezTo>
                <a:cubicBezTo>
                  <a:pt x="4349136" y="1025832"/>
                  <a:pt x="4365523" y="1138903"/>
                  <a:pt x="4385187" y="1258529"/>
                </a:cubicBezTo>
                <a:cubicBezTo>
                  <a:pt x="4404851" y="1378155"/>
                  <a:pt x="4344220" y="1450258"/>
                  <a:pt x="4375355" y="1632155"/>
                </a:cubicBezTo>
                <a:cubicBezTo>
                  <a:pt x="4406490" y="1814052"/>
                  <a:pt x="4503174" y="2176207"/>
                  <a:pt x="4572000" y="2349910"/>
                </a:cubicBezTo>
                <a:cubicBezTo>
                  <a:pt x="4640826" y="2523613"/>
                  <a:pt x="4714568" y="2585884"/>
                  <a:pt x="4788310" y="2674374"/>
                </a:cubicBezTo>
                <a:cubicBezTo>
                  <a:pt x="4862052" y="2762864"/>
                  <a:pt x="4914491" y="2812026"/>
                  <a:pt x="5014452" y="2880852"/>
                </a:cubicBezTo>
                <a:cubicBezTo>
                  <a:pt x="5114413" y="2949678"/>
                  <a:pt x="5288117" y="3059471"/>
                  <a:pt x="5388078" y="3087329"/>
                </a:cubicBezTo>
                <a:cubicBezTo>
                  <a:pt x="5488039" y="3115187"/>
                  <a:pt x="5527369" y="3098800"/>
                  <a:pt x="5614220" y="3048000"/>
                </a:cubicBezTo>
                <a:cubicBezTo>
                  <a:pt x="5701071" y="2997200"/>
                  <a:pt x="5838723" y="2866103"/>
                  <a:pt x="5909187" y="2782529"/>
                </a:cubicBezTo>
                <a:cubicBezTo>
                  <a:pt x="5979652" y="2698955"/>
                  <a:pt x="5974736" y="2707149"/>
                  <a:pt x="6037007" y="2546555"/>
                </a:cubicBezTo>
                <a:cubicBezTo>
                  <a:pt x="6099278" y="2385961"/>
                  <a:pt x="6217265" y="2010697"/>
                  <a:pt x="6282813" y="1818968"/>
                </a:cubicBezTo>
                <a:cubicBezTo>
                  <a:pt x="6348361" y="1627239"/>
                  <a:pt x="6322142" y="1415845"/>
                  <a:pt x="6430297" y="1396181"/>
                </a:cubicBezTo>
                <a:cubicBezTo>
                  <a:pt x="6538452" y="1376517"/>
                  <a:pt x="6841613" y="1617407"/>
                  <a:pt x="6931742" y="1700981"/>
                </a:cubicBezTo>
                <a:cubicBezTo>
                  <a:pt x="7021871" y="1784555"/>
                  <a:pt x="6915355" y="1774723"/>
                  <a:pt x="6971071" y="1897626"/>
                </a:cubicBezTo>
                <a:cubicBezTo>
                  <a:pt x="7026787" y="2020529"/>
                  <a:pt x="7207045" y="2340078"/>
                  <a:pt x="7266039" y="2438400"/>
                </a:cubicBezTo>
                <a:cubicBezTo>
                  <a:pt x="7325033" y="2536722"/>
                  <a:pt x="7325033" y="2487561"/>
                  <a:pt x="7325033" y="2487561"/>
                </a:cubicBezTo>
                <a:cubicBezTo>
                  <a:pt x="7380749" y="2531806"/>
                  <a:pt x="7505291" y="2754671"/>
                  <a:pt x="7600336" y="2703871"/>
                </a:cubicBezTo>
                <a:cubicBezTo>
                  <a:pt x="7695381" y="2653071"/>
                  <a:pt x="7818285" y="2510503"/>
                  <a:pt x="7895304" y="2182761"/>
                </a:cubicBezTo>
                <a:cubicBezTo>
                  <a:pt x="7972323" y="1855019"/>
                  <a:pt x="7919884" y="1076632"/>
                  <a:pt x="8062452" y="737419"/>
                </a:cubicBezTo>
                <a:cubicBezTo>
                  <a:pt x="8205020" y="398206"/>
                  <a:pt x="8570452" y="270387"/>
                  <a:pt x="8750710" y="147484"/>
                </a:cubicBezTo>
                <a:cubicBezTo>
                  <a:pt x="8930968" y="24581"/>
                  <a:pt x="9037484" y="12290"/>
                  <a:pt x="914400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04387" y="4742795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3062748" y="3468566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7737987" y="4377097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79787" y="4584451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4774" y="5208733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9103" y="58162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Global Minima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107880" y="521280"/>
              <a:ext cx="7252200" cy="4419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0680" y="513720"/>
                <a:ext cx="7266960" cy="443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61F430FAB9DD4D98993C35AD2CFB3A" ma:contentTypeVersion="17" ma:contentTypeDescription="Create a new document." ma:contentTypeScope="" ma:versionID="b04ccd60f6a8266a2d0e81ab27d7a12f">
  <xsd:schema xmlns:xsd="http://www.w3.org/2001/XMLSchema" xmlns:xs="http://www.w3.org/2001/XMLSchema" xmlns:p="http://schemas.microsoft.com/office/2006/metadata/properties" xmlns:ns2="1590dd7d-2097-4575-862a-b5a566a9ca4c" xmlns:ns3="1d6adfeb-fd21-47fb-bbbe-a920595e6b24" targetNamespace="http://schemas.microsoft.com/office/2006/metadata/properties" ma:root="true" ma:fieldsID="a08f4502156b4d942f5b619757aca6f9" ns2:_="" ns3:_="">
    <xsd:import namespace="1590dd7d-2097-4575-862a-b5a566a9ca4c"/>
    <xsd:import namespace="1d6adfeb-fd21-47fb-bbbe-a920595e6b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0dd7d-2097-4575-862a-b5a566a9ca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e9a011a-7638-4c73-9721-efe43c40e4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adfeb-fd21-47fb-bbbe-a920595e6b2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316845c-8035-4918-a8dd-1784aa1a2c9a}" ma:internalName="TaxCatchAll" ma:showField="CatchAllData" ma:web="1d6adfeb-fd21-47fb-bbbe-a920595e6b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90dd7d-2097-4575-862a-b5a566a9ca4c">
      <Terms xmlns="http://schemas.microsoft.com/office/infopath/2007/PartnerControls"/>
    </lcf76f155ced4ddcb4097134ff3c332f>
    <TaxCatchAll xmlns="1d6adfeb-fd21-47fb-bbbe-a920595e6b24" xsi:nil="true"/>
  </documentManagement>
</p:properties>
</file>

<file path=customXml/itemProps1.xml><?xml version="1.0" encoding="utf-8"?>
<ds:datastoreItem xmlns:ds="http://schemas.openxmlformats.org/officeDocument/2006/customXml" ds:itemID="{323A8977-BBEB-4F84-A667-FC97BADB5E5C}"/>
</file>

<file path=customXml/itemProps2.xml><?xml version="1.0" encoding="utf-8"?>
<ds:datastoreItem xmlns:ds="http://schemas.openxmlformats.org/officeDocument/2006/customXml" ds:itemID="{17B4BD37-C87C-4619-9516-0F570AA1C5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B4817A-7B78-4F22-BF85-A985FE36C33C}">
  <ds:schemaRefs>
    <ds:schemaRef ds:uri="http://purl.org/dc/dcmitype/"/>
    <ds:schemaRef ds:uri="83af5124-149a-46a0-8dc9-5dd5b991a560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55391</TotalTime>
  <Words>2594</Words>
  <Application>Microsoft Office PowerPoint</Application>
  <PresentationFormat>Widescreen</PresentationFormat>
  <Paragraphs>1035</Paragraphs>
  <Slides>110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Algerian</vt:lpstr>
      <vt:lpstr>Arial</vt:lpstr>
      <vt:lpstr>Calibri</vt:lpstr>
      <vt:lpstr>Cambria Math</vt:lpstr>
      <vt:lpstr>Garamond</vt:lpstr>
      <vt:lpstr>Wingdings</vt:lpstr>
      <vt:lpstr>Thème Office</vt:lpstr>
      <vt:lpstr>PowerPoint Presentation</vt:lpstr>
      <vt:lpstr>Problem</vt:lpstr>
      <vt:lpstr>Problem</vt:lpstr>
      <vt:lpstr>Problem</vt:lpstr>
      <vt:lpstr>Problem</vt:lpstr>
      <vt:lpstr>Problem</vt:lpstr>
      <vt:lpstr>Linear Equation</vt:lpstr>
      <vt:lpstr>Linear Equation Vectorized Form </vt:lpstr>
      <vt:lpstr>Higher Dimensional Space</vt:lpstr>
      <vt:lpstr>N Dimensional Space</vt:lpstr>
      <vt:lpstr>Perceptron</vt:lpstr>
      <vt:lpstr>Perceptron</vt:lpstr>
      <vt:lpstr>Human Brain</vt:lpstr>
      <vt:lpstr>Using Logical Gates for Perceptron    AND Gate</vt:lpstr>
      <vt:lpstr>Using Logical Gates for Perceptron    OR Gate</vt:lpstr>
      <vt:lpstr>Perceptron’s Training</vt:lpstr>
      <vt:lpstr>Perceptron’s Training</vt:lpstr>
      <vt:lpstr>Perceptron’s Training</vt:lpstr>
      <vt:lpstr>Perceptron’s Training</vt:lpstr>
      <vt:lpstr>Perceptron’s Training</vt:lpstr>
      <vt:lpstr>Perceptron Algorithm</vt:lpstr>
      <vt:lpstr>Problem With “Linear Solutions”</vt:lpstr>
      <vt:lpstr>Problem With “Linear Solutions”</vt:lpstr>
      <vt:lpstr>Possible Solution to the Problem</vt:lpstr>
      <vt:lpstr>Possible Solution to the Problem</vt:lpstr>
      <vt:lpstr>Error Function</vt:lpstr>
      <vt:lpstr>Error Function</vt:lpstr>
      <vt:lpstr>Error Function</vt:lpstr>
      <vt:lpstr>Error Function</vt:lpstr>
      <vt:lpstr>Discrete vs Continuous</vt:lpstr>
      <vt:lpstr>Log Loss Error Function</vt:lpstr>
      <vt:lpstr>Activation Function</vt:lpstr>
      <vt:lpstr>Step Function</vt:lpstr>
      <vt:lpstr>Step Function</vt:lpstr>
      <vt:lpstr>Multi-Class Classification</vt:lpstr>
      <vt:lpstr>Multi-Class Classification</vt:lpstr>
      <vt:lpstr>Softmax Function</vt:lpstr>
      <vt:lpstr>Quiz</vt:lpstr>
      <vt:lpstr>One Hot Encoding</vt:lpstr>
      <vt:lpstr>One Hot Encoding</vt:lpstr>
      <vt:lpstr>Maximum Likelihood</vt:lpstr>
      <vt:lpstr>Maximum Likelihood</vt:lpstr>
      <vt:lpstr>Error vs Probability</vt:lpstr>
      <vt:lpstr>Maximizing Probabilities</vt:lpstr>
      <vt:lpstr>Quiz</vt:lpstr>
      <vt:lpstr>Cross-Entropy</vt:lpstr>
      <vt:lpstr>Events vs Probability</vt:lpstr>
      <vt:lpstr>Cross-Entropy Formulation</vt:lpstr>
      <vt:lpstr>Cross-Entropy for Multi-class</vt:lpstr>
      <vt:lpstr>Quiz</vt:lpstr>
      <vt:lpstr>Minimizing the Error Function</vt:lpstr>
      <vt:lpstr>Gradient Decent</vt:lpstr>
      <vt:lpstr>Convex Functions</vt:lpstr>
      <vt:lpstr>Derivatives</vt:lpstr>
      <vt:lpstr>How Gradient Decent Works</vt:lpstr>
      <vt:lpstr>Gradient Step</vt:lpstr>
      <vt:lpstr>Logistic Regression Algorithm</vt:lpstr>
      <vt:lpstr>To Do</vt:lpstr>
      <vt:lpstr>Perceptron VS Gradient Decent</vt:lpstr>
      <vt:lpstr>Problem With “Linear Solutions”</vt:lpstr>
      <vt:lpstr>Problem With “Linear Solutions”</vt:lpstr>
      <vt:lpstr>Possible Solution to the Problem</vt:lpstr>
      <vt:lpstr>Possible Solution to the Problem</vt:lpstr>
      <vt:lpstr>Non-Linear Boundaries</vt:lpstr>
      <vt:lpstr>Non-Linear Boundaries</vt:lpstr>
      <vt:lpstr>Weighted Sums</vt:lpstr>
      <vt:lpstr>Neural Networks</vt:lpstr>
      <vt:lpstr>Neural Networks</vt:lpstr>
      <vt:lpstr>Neural Networks</vt:lpstr>
      <vt:lpstr>Neural Networks</vt:lpstr>
      <vt:lpstr>Neural Networks</vt:lpstr>
      <vt:lpstr>Adding Bias</vt:lpstr>
      <vt:lpstr>Architecture</vt:lpstr>
      <vt:lpstr>DEEP Neural Network</vt:lpstr>
      <vt:lpstr>Multi-Class Classification</vt:lpstr>
      <vt:lpstr>Feed Forward</vt:lpstr>
      <vt:lpstr>Feed Forward</vt:lpstr>
      <vt:lpstr>Feed Forward</vt:lpstr>
      <vt:lpstr>DNN Feed Forward</vt:lpstr>
      <vt:lpstr>Deep Learning Algorithm</vt:lpstr>
      <vt:lpstr>Back Propagation</vt:lpstr>
      <vt:lpstr>Back Propagation</vt:lpstr>
      <vt:lpstr>Back Propagation in Deep Net</vt:lpstr>
      <vt:lpstr>Chain Rule</vt:lpstr>
      <vt:lpstr>Chain Rule</vt:lpstr>
      <vt:lpstr>Back Propagation</vt:lpstr>
      <vt:lpstr>Back Propagation</vt:lpstr>
      <vt:lpstr>PowerPoint Presentation</vt:lpstr>
      <vt:lpstr>Optimizations</vt:lpstr>
      <vt:lpstr>Underfitting &amp; Overfitting</vt:lpstr>
      <vt:lpstr>Early Stopping</vt:lpstr>
      <vt:lpstr>Quiz</vt:lpstr>
      <vt:lpstr>Regularization</vt:lpstr>
      <vt:lpstr>Regularization</vt:lpstr>
      <vt:lpstr>Regularization: Solution</vt:lpstr>
      <vt:lpstr>Usages</vt:lpstr>
      <vt:lpstr>Dropout</vt:lpstr>
      <vt:lpstr>Local Minima Problem</vt:lpstr>
      <vt:lpstr>Local Minima Solution: Random Restart</vt:lpstr>
      <vt:lpstr>Vanishing Gradient Problem</vt:lpstr>
      <vt:lpstr>Vanishing Gradient Problem</vt:lpstr>
      <vt:lpstr>Vanishing Gradient Problem</vt:lpstr>
      <vt:lpstr>Vanishing Gradient: Solution Activation Function: Tanh</vt:lpstr>
      <vt:lpstr>Vanishing Gradient: Solution Activation Function: ReLU</vt:lpstr>
      <vt:lpstr>Summary: Activation Functions</vt:lpstr>
      <vt:lpstr>Final Project</vt:lpstr>
      <vt:lpstr>Architect</vt:lpstr>
      <vt:lpstr>Intro to Instructor</vt:lpstr>
      <vt:lpstr>Intro to Course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CHADAD</dc:creator>
  <cp:lastModifiedBy>Sajjad Mustafa</cp:lastModifiedBy>
  <cp:revision>509</cp:revision>
  <dcterms:created xsi:type="dcterms:W3CDTF">2019-01-15T19:27:36Z</dcterms:created>
  <dcterms:modified xsi:type="dcterms:W3CDTF">2022-08-20T13:44:25Z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0x0101008261F430FAB9DD4D98993C35AD2CFB3A</vt:lpwstr>
  </property>
</Properties>
</file>